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58" r:id="rId2"/>
    <p:sldId id="266" r:id="rId3"/>
    <p:sldId id="269" r:id="rId4"/>
    <p:sldId id="278" r:id="rId5"/>
    <p:sldId id="288" r:id="rId6"/>
    <p:sldId id="271" r:id="rId7"/>
    <p:sldId id="283" r:id="rId8"/>
    <p:sldId id="280" r:id="rId9"/>
    <p:sldId id="282" r:id="rId10"/>
    <p:sldId id="285" r:id="rId11"/>
    <p:sldId id="289" r:id="rId12"/>
    <p:sldId id="290" r:id="rId13"/>
    <p:sldId id="268" r:id="rId14"/>
    <p:sldId id="272" r:id="rId15"/>
    <p:sldId id="293" r:id="rId16"/>
    <p:sldId id="277" r:id="rId17"/>
    <p:sldId id="292" r:id="rId18"/>
    <p:sldId id="286" r:id="rId19"/>
    <p:sldId id="287" r:id="rId20"/>
    <p:sldId id="29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lack" panose="020F0A02020204030203" pitchFamily="34" charset="0"/>
      <p:bold r:id="rId33"/>
      <p:boldItalic r:id="rId34"/>
    </p:embeddedFont>
    <p:embeddedFont>
      <p:font typeface="Lato Bold" panose="020F0802020204030203" pitchFamily="34" charset="0"/>
      <p:bold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Bold" panose="00000800000000000000" pitchFamily="2" charset="0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  <a:srgbClr val="0559AD"/>
    <a:srgbClr val="A5A5A5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1872A-DDB0-45D4-9EE9-2A41C3B1D06B}" v="2007" dt="2020-02-13T09:52:58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tlyn Commes" userId="a38cc7a04266740c" providerId="LiveId" clId="{2191872A-DDB0-45D4-9EE9-2A41C3B1D06B}"/>
    <pc:docChg chg="undo custSel mod addSld delSld modSld sldOrd">
      <pc:chgData name="Kaitlyn Commes" userId="a38cc7a04266740c" providerId="LiveId" clId="{2191872A-DDB0-45D4-9EE9-2A41C3B1D06B}" dt="2020-02-13T09:53:48.656" v="6553" actId="20577"/>
      <pc:docMkLst>
        <pc:docMk/>
      </pc:docMkLst>
      <pc:sldChg chg="addSp delSp modSp">
        <pc:chgData name="Kaitlyn Commes" userId="a38cc7a04266740c" providerId="LiveId" clId="{2191872A-DDB0-45D4-9EE9-2A41C3B1D06B}" dt="2020-02-13T06:17:17.318" v="3384" actId="404"/>
        <pc:sldMkLst>
          <pc:docMk/>
          <pc:sldMk cId="210172512" sldId="258"/>
        </pc:sldMkLst>
        <pc:spChg chg="mod">
          <ac:chgData name="Kaitlyn Commes" userId="a38cc7a04266740c" providerId="LiveId" clId="{2191872A-DDB0-45D4-9EE9-2A41C3B1D06B}" dt="2020-02-12T20:25:01.011" v="708" actId="1076"/>
          <ac:spMkLst>
            <pc:docMk/>
            <pc:sldMk cId="210172512" sldId="258"/>
            <ac:spMk id="2" creationId="{CDFB17D1-B47A-40F2-822C-C0AE26401972}"/>
          </ac:spMkLst>
        </pc:spChg>
        <pc:spChg chg="mod topLvl">
          <ac:chgData name="Kaitlyn Commes" userId="a38cc7a04266740c" providerId="LiveId" clId="{2191872A-DDB0-45D4-9EE9-2A41C3B1D06B}" dt="2020-02-12T19:51:58.996" v="24" actId="208"/>
          <ac:spMkLst>
            <pc:docMk/>
            <pc:sldMk cId="210172512" sldId="258"/>
            <ac:spMk id="10" creationId="{011955B9-13C6-4E30-83CB-888ECF77E9F0}"/>
          </ac:spMkLst>
        </pc:spChg>
        <pc:spChg chg="mod topLvl">
          <ac:chgData name="Kaitlyn Commes" userId="a38cc7a04266740c" providerId="LiveId" clId="{2191872A-DDB0-45D4-9EE9-2A41C3B1D06B}" dt="2020-02-13T06:17:17.318" v="3384" actId="404"/>
          <ac:spMkLst>
            <pc:docMk/>
            <pc:sldMk cId="210172512" sldId="258"/>
            <ac:spMk id="12" creationId="{0E0DE065-A667-43D6-8928-2886950B794D}"/>
          </ac:spMkLst>
        </pc:spChg>
        <pc:grpChg chg="del">
          <ac:chgData name="Kaitlyn Commes" userId="a38cc7a04266740c" providerId="LiveId" clId="{2191872A-DDB0-45D4-9EE9-2A41C3B1D06B}" dt="2020-02-12T19:51:47.753" v="22" actId="165"/>
          <ac:grpSpMkLst>
            <pc:docMk/>
            <pc:sldMk cId="210172512" sldId="258"/>
            <ac:grpSpMk id="5" creationId="{4C06ADC3-9420-4479-801B-8A2C717583B4}"/>
          </ac:grpSpMkLst>
        </pc:grpChg>
        <pc:picChg chg="add mod">
          <ac:chgData name="Kaitlyn Commes" userId="a38cc7a04266740c" providerId="LiveId" clId="{2191872A-DDB0-45D4-9EE9-2A41C3B1D06B}" dt="2020-02-12T19:56:56.380" v="93" actId="1036"/>
          <ac:picMkLst>
            <pc:docMk/>
            <pc:sldMk cId="210172512" sldId="258"/>
            <ac:picMk id="7" creationId="{DE017689-75F1-40EF-BC0F-74AAD5B8B7BA}"/>
          </ac:picMkLst>
        </pc:picChg>
        <pc:cxnChg chg="mod">
          <ac:chgData name="Kaitlyn Commes" userId="a38cc7a04266740c" providerId="LiveId" clId="{2191872A-DDB0-45D4-9EE9-2A41C3B1D06B}" dt="2020-02-12T19:53:01.160" v="74" actId="1037"/>
          <ac:cxnSpMkLst>
            <pc:docMk/>
            <pc:sldMk cId="210172512" sldId="258"/>
            <ac:cxnSpMk id="16" creationId="{4D190590-2228-4B8D-A0D9-2A4D7758D6FD}"/>
          </ac:cxnSpMkLst>
        </pc:cxnChg>
      </pc:sldChg>
      <pc:sldChg chg="addSp delSp modSp del">
        <pc:chgData name="Kaitlyn Commes" userId="a38cc7a04266740c" providerId="LiveId" clId="{2191872A-DDB0-45D4-9EE9-2A41C3B1D06B}" dt="2020-02-12T20:06:06.939" v="252" actId="47"/>
        <pc:sldMkLst>
          <pc:docMk/>
          <pc:sldMk cId="3392400964" sldId="261"/>
        </pc:sldMkLst>
        <pc:spChg chg="add mod">
          <ac:chgData name="Kaitlyn Commes" userId="a38cc7a04266740c" providerId="LiveId" clId="{2191872A-DDB0-45D4-9EE9-2A41C3B1D06B}" dt="2020-02-12T19:58:08.633" v="117" actId="14100"/>
          <ac:spMkLst>
            <pc:docMk/>
            <pc:sldMk cId="3392400964" sldId="261"/>
            <ac:spMk id="2" creationId="{51DAE6E6-1267-403E-88DB-B386A8A857A3}"/>
          </ac:spMkLst>
        </pc:spChg>
        <pc:spChg chg="del mod">
          <ac:chgData name="Kaitlyn Commes" userId="a38cc7a04266740c" providerId="LiveId" clId="{2191872A-DDB0-45D4-9EE9-2A41C3B1D06B}" dt="2020-02-12T19:57:14.871" v="96" actId="478"/>
          <ac:spMkLst>
            <pc:docMk/>
            <pc:sldMk cId="3392400964" sldId="261"/>
            <ac:spMk id="4" creationId="{CA156E90-3A83-483B-8714-B3BCD1EC088E}"/>
          </ac:spMkLst>
        </pc:spChg>
        <pc:spChg chg="add mod">
          <ac:chgData name="Kaitlyn Commes" userId="a38cc7a04266740c" providerId="LiveId" clId="{2191872A-DDB0-45D4-9EE9-2A41C3B1D06B}" dt="2020-02-12T20:03:38.453" v="232" actId="14100"/>
          <ac:spMkLst>
            <pc:docMk/>
            <pc:sldMk cId="3392400964" sldId="261"/>
            <ac:spMk id="6" creationId="{5AFDFBF3-AB35-454C-BCF9-5139B997AA2A}"/>
          </ac:spMkLst>
        </pc:spChg>
        <pc:spChg chg="add del mod">
          <ac:chgData name="Kaitlyn Commes" userId="a38cc7a04266740c" providerId="LiveId" clId="{2191872A-DDB0-45D4-9EE9-2A41C3B1D06B}" dt="2020-02-12T19:58:54.644" v="146" actId="20577"/>
          <ac:spMkLst>
            <pc:docMk/>
            <pc:sldMk cId="3392400964" sldId="261"/>
            <ac:spMk id="11" creationId="{AC7712B5-6485-4821-A2FD-1D2A7815CADB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7" creationId="{4FFDDF07-A204-44A6-B2BF-1D3C7CD21343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8" creationId="{E6B86E74-F958-40B4-9831-0788DDFBA51A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9" creationId="{1D1AAE04-7478-49DC-8E5F-0288B49920EA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0" creationId="{C6D23266-03BF-4FD0-B6F1-C32709C1B206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42" creationId="{5ABA6651-9D95-4981-9A8E-BDF7C7C7D2A7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5" creationId="{2FB4C4FF-144C-4B9F-A806-061B22D1F665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46" creationId="{F498BB14-7904-4A98-B481-700D10E24BC9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8" creationId="{1E0017F1-12BE-41C1-A25B-24686A1D5AC4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9" creationId="{2A323426-6FDC-4498-861A-100494942330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50" creationId="{32B3453C-75A0-4B7F-B787-DF2FDC3651D9}"/>
          </ac:spMkLst>
        </pc:spChg>
        <pc:spChg chg="add mod">
          <ac:chgData name="Kaitlyn Commes" userId="a38cc7a04266740c" providerId="LiveId" clId="{2191872A-DDB0-45D4-9EE9-2A41C3B1D06B}" dt="2020-02-12T20:02:04.131" v="220" actId="208"/>
          <ac:spMkLst>
            <pc:docMk/>
            <pc:sldMk cId="3392400964" sldId="261"/>
            <ac:spMk id="52" creationId="{1F756F11-BDA7-40F4-99BD-3A822BD48C6F}"/>
          </ac:spMkLst>
        </pc:spChg>
        <pc:spChg chg="add mod">
          <ac:chgData name="Kaitlyn Commes" userId="a38cc7a04266740c" providerId="LiveId" clId="{2191872A-DDB0-45D4-9EE9-2A41C3B1D06B}" dt="2020-02-12T20:02:04.131" v="220" actId="208"/>
          <ac:spMkLst>
            <pc:docMk/>
            <pc:sldMk cId="3392400964" sldId="261"/>
            <ac:spMk id="53" creationId="{B240449B-ABAD-405B-96E8-C75B482C71A1}"/>
          </ac:spMkLst>
        </pc:spChg>
        <pc:grpChg chg="add del">
          <ac:chgData name="Kaitlyn Commes" userId="a38cc7a04266740c" providerId="LiveId" clId="{2191872A-DDB0-45D4-9EE9-2A41C3B1D06B}" dt="2020-02-12T20:00:07.887" v="148" actId="478"/>
          <ac:grpSpMkLst>
            <pc:docMk/>
            <pc:sldMk cId="3392400964" sldId="261"/>
            <ac:grpSpMk id="7" creationId="{29861331-8523-4343-9DBF-63C9818FFE11}"/>
          </ac:grpSpMkLst>
        </pc:grpChg>
        <pc:grpChg chg="add">
          <ac:chgData name="Kaitlyn Commes" userId="a38cc7a04266740c" providerId="LiveId" clId="{2191872A-DDB0-45D4-9EE9-2A41C3B1D06B}" dt="2020-02-12T20:00:09.237" v="149"/>
          <ac:grpSpMkLst>
            <pc:docMk/>
            <pc:sldMk cId="3392400964" sldId="261"/>
            <ac:grpSpMk id="30" creationId="{62297AAD-6044-47EA-A230-34A7348BA74F}"/>
          </ac:grpSpMkLst>
        </pc:grpChg>
        <pc:picChg chg="add del">
          <ac:chgData name="Kaitlyn Commes" userId="a38cc7a04266740c" providerId="LiveId" clId="{2191872A-DDB0-45D4-9EE9-2A41C3B1D06B}" dt="2020-02-12T19:54:43.431" v="83" actId="478"/>
          <ac:picMkLst>
            <pc:docMk/>
            <pc:sldMk cId="3392400964" sldId="261"/>
            <ac:picMk id="5" creationId="{33AE7CE8-F7DF-42AB-85C3-5F76DAE27A2E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4" creationId="{B7AD6469-857B-46D5-B448-D16EA11182EB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5" creationId="{71248096-9A03-41C2-B044-697CEE0DE31A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6" creationId="{C7D9182E-1B18-4050-83B6-3417C68BA401}"/>
          </ac:picMkLst>
        </pc:picChg>
      </pc:sldChg>
      <pc:sldChg chg="addSp delSp modSp add del">
        <pc:chgData name="Kaitlyn Commes" userId="a38cc7a04266740c" providerId="LiveId" clId="{2191872A-DDB0-45D4-9EE9-2A41C3B1D06B}" dt="2020-02-12T20:13:20.890" v="529" actId="47"/>
        <pc:sldMkLst>
          <pc:docMk/>
          <pc:sldMk cId="516833450" sldId="262"/>
        </pc:sldMkLst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4" creationId="{027B987D-B31F-4B7E-A89B-C2EEB3AAD0F3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5" creationId="{65B206AF-9AE6-41A9-B3C8-5F2B71D229AF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6" creationId="{9382425A-2E31-4E8F-832F-736EB9C89599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7" creationId="{4FFDDF07-A204-44A6-B2BF-1D3C7CD21343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8" creationId="{E6B86E74-F958-40B4-9831-0788DDFBA51A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9" creationId="{1D1AAE04-7478-49DC-8E5F-0288B49920EA}"/>
          </ac:spMkLst>
        </pc:spChg>
        <pc:spChg chg="mod topLvl">
          <ac:chgData name="Kaitlyn Commes" userId="a38cc7a04266740c" providerId="LiveId" clId="{2191872A-DDB0-45D4-9EE9-2A41C3B1D06B}" dt="2020-02-12T20:06:00.076" v="251" actId="164"/>
          <ac:spMkLst>
            <pc:docMk/>
            <pc:sldMk cId="516833450" sldId="262"/>
            <ac:spMk id="40" creationId="{C6D23266-03BF-4FD0-B6F1-C32709C1B206}"/>
          </ac:spMkLst>
        </pc:spChg>
        <pc:spChg chg="mod ord topLvl">
          <ac:chgData name="Kaitlyn Commes" userId="a38cc7a04266740c" providerId="LiveId" clId="{2191872A-DDB0-45D4-9EE9-2A41C3B1D06B}" dt="2020-02-12T20:05:28.339" v="248" actId="208"/>
          <ac:spMkLst>
            <pc:docMk/>
            <pc:sldMk cId="516833450" sldId="262"/>
            <ac:spMk id="41" creationId="{3A723F09-AE6D-4832-85D8-ADC60365489E}"/>
          </ac:spMkLst>
        </pc:spChg>
        <pc:spChg chg="mod topLvl">
          <ac:chgData name="Kaitlyn Commes" userId="a38cc7a04266740c" providerId="LiveId" clId="{2191872A-DDB0-45D4-9EE9-2A41C3B1D06B}" dt="2020-02-12T20:04:48.673" v="241" actId="165"/>
          <ac:spMkLst>
            <pc:docMk/>
            <pc:sldMk cId="516833450" sldId="262"/>
            <ac:spMk id="42" creationId="{5ABA6651-9D95-4981-9A8E-BDF7C7C7D2A7}"/>
          </ac:spMkLst>
        </pc:spChg>
        <pc:spChg chg="mod topLvl">
          <ac:chgData name="Kaitlyn Commes" userId="a38cc7a04266740c" providerId="LiveId" clId="{2191872A-DDB0-45D4-9EE9-2A41C3B1D06B}" dt="2020-02-12T20:06:00.076" v="251" actId="164"/>
          <ac:spMkLst>
            <pc:docMk/>
            <pc:sldMk cId="516833450" sldId="262"/>
            <ac:spMk id="43" creationId="{8405AF38-CF37-43FE-A2C7-F52518028757}"/>
          </ac:spMkLst>
        </pc:spChg>
        <pc:spChg chg="mod topLvl">
          <ac:chgData name="Kaitlyn Commes" userId="a38cc7a04266740c" providerId="LiveId" clId="{2191872A-DDB0-45D4-9EE9-2A41C3B1D06B}" dt="2020-02-12T20:05:50.450" v="250" actId="164"/>
          <ac:spMkLst>
            <pc:docMk/>
            <pc:sldMk cId="516833450" sldId="262"/>
            <ac:spMk id="44" creationId="{B602ACBF-3E4D-4A02-99C8-614521A9593B}"/>
          </ac:spMkLst>
        </pc:spChg>
        <pc:spChg chg="del">
          <ac:chgData name="Kaitlyn Commes" userId="a38cc7a04266740c" providerId="LiveId" clId="{2191872A-DDB0-45D4-9EE9-2A41C3B1D06B}" dt="2020-02-12T20:04:07.292" v="234" actId="478"/>
          <ac:spMkLst>
            <pc:docMk/>
            <pc:sldMk cId="516833450" sldId="262"/>
            <ac:spMk id="45" creationId="{2FB4C4FF-144C-4B9F-A806-061B22D1F665}"/>
          </ac:spMkLst>
        </pc:spChg>
        <pc:spChg chg="mod topLvl">
          <ac:chgData name="Kaitlyn Commes" userId="a38cc7a04266740c" providerId="LiveId" clId="{2191872A-DDB0-45D4-9EE9-2A41C3B1D06B}" dt="2020-02-12T20:04:57.466" v="242" actId="165"/>
          <ac:spMkLst>
            <pc:docMk/>
            <pc:sldMk cId="516833450" sldId="262"/>
            <ac:spMk id="46" creationId="{F498BB14-7904-4A98-B481-700D10E24BC9}"/>
          </ac:spMkLst>
        </pc:spChg>
        <pc:spChg chg="mod topLvl">
          <ac:chgData name="Kaitlyn Commes" userId="a38cc7a04266740c" providerId="LiveId" clId="{2191872A-DDB0-45D4-9EE9-2A41C3B1D06B}" dt="2020-02-12T20:05:50.450" v="250" actId="164"/>
          <ac:spMkLst>
            <pc:docMk/>
            <pc:sldMk cId="516833450" sldId="262"/>
            <ac:spMk id="47" creationId="{57549EBD-2541-4C21-BB05-8F19922CEB13}"/>
          </ac:spMkLst>
        </pc:spChg>
        <pc:spChg chg="mod topLvl">
          <ac:chgData name="Kaitlyn Commes" userId="a38cc7a04266740c" providerId="LiveId" clId="{2191872A-DDB0-45D4-9EE9-2A41C3B1D06B}" dt="2020-02-12T20:05:44.776" v="249" actId="164"/>
          <ac:spMkLst>
            <pc:docMk/>
            <pc:sldMk cId="516833450" sldId="262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2T20:04:09.982" v="235" actId="478"/>
          <ac:spMkLst>
            <pc:docMk/>
            <pc:sldMk cId="516833450" sldId="262"/>
            <ac:spMk id="49" creationId="{2A323426-6FDC-4498-861A-100494942330}"/>
          </ac:spMkLst>
        </pc:spChg>
        <pc:spChg chg="mod topLvl">
          <ac:chgData name="Kaitlyn Commes" userId="a38cc7a04266740c" providerId="LiveId" clId="{2191872A-DDB0-45D4-9EE9-2A41C3B1D06B}" dt="2020-02-12T20:04:57.466" v="242" actId="165"/>
          <ac:spMkLst>
            <pc:docMk/>
            <pc:sldMk cId="516833450" sldId="262"/>
            <ac:spMk id="50" creationId="{32B3453C-75A0-4B7F-B787-DF2FDC3651D9}"/>
          </ac:spMkLst>
        </pc:spChg>
        <pc:spChg chg="mod topLvl">
          <ac:chgData name="Kaitlyn Commes" userId="a38cc7a04266740c" providerId="LiveId" clId="{2191872A-DDB0-45D4-9EE9-2A41C3B1D06B}" dt="2020-02-12T20:05:44.776" v="249" actId="164"/>
          <ac:spMkLst>
            <pc:docMk/>
            <pc:sldMk cId="516833450" sldId="262"/>
            <ac:spMk id="51" creationId="{CC624FE5-A76F-4466-88B7-73E45FD1D933}"/>
          </ac:spMkLst>
        </pc:spChg>
        <pc:grpChg chg="add mod">
          <ac:chgData name="Kaitlyn Commes" userId="a38cc7a04266740c" providerId="LiveId" clId="{2191872A-DDB0-45D4-9EE9-2A41C3B1D06B}" dt="2020-02-12T20:05:44.776" v="249" actId="164"/>
          <ac:grpSpMkLst>
            <pc:docMk/>
            <pc:sldMk cId="516833450" sldId="262"/>
            <ac:grpSpMk id="3" creationId="{17A7E02C-1A03-4C8F-8F26-2CA2AA247B29}"/>
          </ac:grpSpMkLst>
        </pc:grpChg>
        <pc:grpChg chg="add mod">
          <ac:chgData name="Kaitlyn Commes" userId="a38cc7a04266740c" providerId="LiveId" clId="{2191872A-DDB0-45D4-9EE9-2A41C3B1D06B}" dt="2020-02-12T20:05:50.450" v="250" actId="164"/>
          <ac:grpSpMkLst>
            <pc:docMk/>
            <pc:sldMk cId="516833450" sldId="262"/>
            <ac:grpSpMk id="4" creationId="{EB7FD287-CA9D-45A7-9C51-6459299EB595}"/>
          </ac:grpSpMkLst>
        </pc:grpChg>
        <pc:grpChg chg="add mod">
          <ac:chgData name="Kaitlyn Commes" userId="a38cc7a04266740c" providerId="LiveId" clId="{2191872A-DDB0-45D4-9EE9-2A41C3B1D06B}" dt="2020-02-12T20:06:00.076" v="251" actId="164"/>
          <ac:grpSpMkLst>
            <pc:docMk/>
            <pc:sldMk cId="516833450" sldId="262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2T20:04:32.400" v="239" actId="165"/>
          <ac:grpSpMkLst>
            <pc:docMk/>
            <pc:sldMk cId="516833450" sldId="262"/>
            <ac:grpSpMk id="30" creationId="{62297AAD-6044-47EA-A230-34A7348BA74F}"/>
          </ac:grpSpMkLst>
        </pc:grpChg>
        <pc:grpChg chg="del mod topLvl">
          <ac:chgData name="Kaitlyn Commes" userId="a38cc7a04266740c" providerId="LiveId" clId="{2191872A-DDB0-45D4-9EE9-2A41C3B1D06B}" dt="2020-02-12T20:04:57.466" v="242" actId="165"/>
          <ac:grpSpMkLst>
            <pc:docMk/>
            <pc:sldMk cId="516833450" sldId="262"/>
            <ac:grpSpMk id="31" creationId="{E667574D-F78B-419C-AEA7-2D71BA2772E8}"/>
          </ac:grpSpMkLst>
        </pc:grpChg>
        <pc:grpChg chg="del mod topLvl">
          <ac:chgData name="Kaitlyn Commes" userId="a38cc7a04266740c" providerId="LiveId" clId="{2191872A-DDB0-45D4-9EE9-2A41C3B1D06B}" dt="2020-02-12T20:04:57.466" v="242" actId="165"/>
          <ac:grpSpMkLst>
            <pc:docMk/>
            <pc:sldMk cId="516833450" sldId="262"/>
            <ac:grpSpMk id="32" creationId="{D10370F2-DC94-44CC-B473-BD1E1852CF4D}"/>
          </ac:grpSpMkLst>
        </pc:grpChg>
        <pc:grpChg chg="del mod topLvl">
          <ac:chgData name="Kaitlyn Commes" userId="a38cc7a04266740c" providerId="LiveId" clId="{2191872A-DDB0-45D4-9EE9-2A41C3B1D06B}" dt="2020-02-12T20:04:48.673" v="241" actId="165"/>
          <ac:grpSpMkLst>
            <pc:docMk/>
            <pc:sldMk cId="516833450" sldId="262"/>
            <ac:grpSpMk id="33" creationId="{88459A62-F6F9-4D80-9DA6-C8B71555138E}"/>
          </ac:grpSpMkLst>
        </pc:grpChg>
        <pc:picChg chg="mod">
          <ac:chgData name="Kaitlyn Commes" userId="a38cc7a04266740c" providerId="LiveId" clId="{2191872A-DDB0-45D4-9EE9-2A41C3B1D06B}" dt="2020-02-12T20:05:44.776" v="249" actId="164"/>
          <ac:picMkLst>
            <pc:docMk/>
            <pc:sldMk cId="516833450" sldId="262"/>
            <ac:picMk id="54" creationId="{B7AD6469-857B-46D5-B448-D16EA11182EB}"/>
          </ac:picMkLst>
        </pc:picChg>
        <pc:picChg chg="mod">
          <ac:chgData name="Kaitlyn Commes" userId="a38cc7a04266740c" providerId="LiveId" clId="{2191872A-DDB0-45D4-9EE9-2A41C3B1D06B}" dt="2020-02-12T20:05:50.450" v="250" actId="164"/>
          <ac:picMkLst>
            <pc:docMk/>
            <pc:sldMk cId="516833450" sldId="262"/>
            <ac:picMk id="55" creationId="{71248096-9A03-41C2-B044-697CEE0DE31A}"/>
          </ac:picMkLst>
        </pc:picChg>
        <pc:picChg chg="mod">
          <ac:chgData name="Kaitlyn Commes" userId="a38cc7a04266740c" providerId="LiveId" clId="{2191872A-DDB0-45D4-9EE9-2A41C3B1D06B}" dt="2020-02-12T20:06:00.076" v="251" actId="164"/>
          <ac:picMkLst>
            <pc:docMk/>
            <pc:sldMk cId="516833450" sldId="262"/>
            <ac:picMk id="56" creationId="{C7D9182E-1B18-4050-83B6-3417C68BA401}"/>
          </ac:picMkLst>
        </pc:picChg>
      </pc:sldChg>
      <pc:sldChg chg="del">
        <pc:chgData name="Kaitlyn Commes" userId="a38cc7a04266740c" providerId="LiveId" clId="{2191872A-DDB0-45D4-9EE9-2A41C3B1D06B}" dt="2020-02-12T19:51:42.554" v="21" actId="47"/>
        <pc:sldMkLst>
          <pc:docMk/>
          <pc:sldMk cId="221048052" sldId="263"/>
        </pc:sldMkLst>
      </pc:sldChg>
      <pc:sldChg chg="addSp delSp modSp add del">
        <pc:chgData name="Kaitlyn Commes" userId="a38cc7a04266740c" providerId="LiveId" clId="{2191872A-DDB0-45D4-9EE9-2A41C3B1D06B}" dt="2020-02-12T20:13:44.164" v="549" actId="47"/>
        <pc:sldMkLst>
          <pc:docMk/>
          <pc:sldMk cId="3868177798" sldId="263"/>
        </pc:sldMkLst>
        <pc:spChg chg="mod">
          <ac:chgData name="Kaitlyn Commes" userId="a38cc7a04266740c" providerId="LiveId" clId="{2191872A-DDB0-45D4-9EE9-2A41C3B1D06B}" dt="2020-02-12T20:10:12.769" v="444" actId="1076"/>
          <ac:spMkLst>
            <pc:docMk/>
            <pc:sldMk cId="3868177798" sldId="263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07:17.228" v="322" actId="20577"/>
          <ac:spMkLst>
            <pc:docMk/>
            <pc:sldMk cId="3868177798" sldId="263"/>
            <ac:spMk id="32" creationId="{203A641D-4123-4EB2-9570-420F6DFA3418}"/>
          </ac:spMkLst>
        </pc:spChg>
        <pc:spChg chg="mod">
          <ac:chgData name="Kaitlyn Commes" userId="a38cc7a04266740c" providerId="LiveId" clId="{2191872A-DDB0-45D4-9EE9-2A41C3B1D06B}" dt="2020-02-12T20:11:50.776" v="505" actId="1037"/>
          <ac:spMkLst>
            <pc:docMk/>
            <pc:sldMk cId="3868177798" sldId="263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12:50.364" v="522" actId="1035"/>
          <ac:spMkLst>
            <pc:docMk/>
            <pc:sldMk cId="3868177798" sldId="263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12:47.345" v="521" actId="1076"/>
          <ac:spMkLst>
            <pc:docMk/>
            <pc:sldMk cId="3868177798" sldId="263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06:38.252" v="281" actId="164"/>
          <ac:spMkLst>
            <pc:docMk/>
            <pc:sldMk cId="3868177798" sldId="263"/>
            <ac:spMk id="37" creationId="{4FFDDF07-A204-44A6-B2BF-1D3C7CD21343}"/>
          </ac:spMkLst>
        </pc:spChg>
        <pc:spChg chg="del mod">
          <ac:chgData name="Kaitlyn Commes" userId="a38cc7a04266740c" providerId="LiveId" clId="{2191872A-DDB0-45D4-9EE9-2A41C3B1D06B}" dt="2020-02-12T20:07:02.633" v="317" actId="478"/>
          <ac:spMkLst>
            <pc:docMk/>
            <pc:sldMk cId="3868177798" sldId="263"/>
            <ac:spMk id="38" creationId="{E6B86E74-F958-40B4-9831-0788DDFBA51A}"/>
          </ac:spMkLst>
        </pc:spChg>
        <pc:spChg chg="del">
          <ac:chgData name="Kaitlyn Commes" userId="a38cc7a04266740c" providerId="LiveId" clId="{2191872A-DDB0-45D4-9EE9-2A41C3B1D06B}" dt="2020-02-12T20:06:58.398" v="315" actId="478"/>
          <ac:spMkLst>
            <pc:docMk/>
            <pc:sldMk cId="3868177798" sldId="263"/>
            <ac:spMk id="39" creationId="{1D1AAE04-7478-49DC-8E5F-0288B49920EA}"/>
          </ac:spMkLst>
        </pc:spChg>
        <pc:spChg chg="mod">
          <ac:chgData name="Kaitlyn Commes" userId="a38cc7a04266740c" providerId="LiveId" clId="{2191872A-DDB0-45D4-9EE9-2A41C3B1D06B}" dt="2020-02-12T20:09:52.915" v="421" actId="14100"/>
          <ac:spMkLst>
            <pc:docMk/>
            <pc:sldMk cId="3868177798" sldId="263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2T20:07:03.387" v="318" actId="478"/>
          <ac:spMkLst>
            <pc:docMk/>
            <pc:sldMk cId="3868177798" sldId="263"/>
            <ac:spMk id="42" creationId="{5ABA6651-9D95-4981-9A8E-BDF7C7C7D2A7}"/>
          </ac:spMkLst>
        </pc:spChg>
        <pc:spChg chg="del">
          <ac:chgData name="Kaitlyn Commes" userId="a38cc7a04266740c" providerId="LiveId" clId="{2191872A-DDB0-45D4-9EE9-2A41C3B1D06B}" dt="2020-02-12T20:06:54.983" v="314" actId="478"/>
          <ac:spMkLst>
            <pc:docMk/>
            <pc:sldMk cId="3868177798" sldId="263"/>
            <ac:spMk id="46" creationId="{F498BB14-7904-4A98-B481-700D10E24BC9}"/>
          </ac:spMkLst>
        </pc:spChg>
        <pc:spChg chg="mod">
          <ac:chgData name="Kaitlyn Commes" userId="a38cc7a04266740c" providerId="LiveId" clId="{2191872A-DDB0-45D4-9EE9-2A41C3B1D06B}" dt="2020-02-12T20:08:17.878" v="369" actId="20577"/>
          <ac:spMkLst>
            <pc:docMk/>
            <pc:sldMk cId="3868177798" sldId="263"/>
            <ac:spMk id="49" creationId="{493F327C-2A50-4F5F-9FB7-BBEBE6ED3452}"/>
          </ac:spMkLst>
        </pc:spChg>
        <pc:spChg chg="mod">
          <ac:chgData name="Kaitlyn Commes" userId="a38cc7a04266740c" providerId="LiveId" clId="{2191872A-DDB0-45D4-9EE9-2A41C3B1D06B}" dt="2020-02-12T20:06:38.252" v="281" actId="164"/>
          <ac:spMkLst>
            <pc:docMk/>
            <pc:sldMk cId="3868177798" sldId="263"/>
            <ac:spMk id="50" creationId="{32B3453C-75A0-4B7F-B787-DF2FDC3651D9}"/>
          </ac:spMkLst>
        </pc:spChg>
        <pc:spChg chg="mod">
          <ac:chgData name="Kaitlyn Commes" userId="a38cc7a04266740c" providerId="LiveId" clId="{2191872A-DDB0-45D4-9EE9-2A41C3B1D06B}" dt="2020-02-12T20:09:33.706" v="415" actId="1037"/>
          <ac:spMkLst>
            <pc:docMk/>
            <pc:sldMk cId="3868177798" sldId="263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09:33.706" v="415" actId="1037"/>
          <ac:spMkLst>
            <pc:docMk/>
            <pc:sldMk cId="3868177798" sldId="263"/>
            <ac:spMk id="53" creationId="{B240449B-ABAD-405B-96E8-C75B482C71A1}"/>
          </ac:spMkLst>
        </pc:spChg>
        <pc:spChg chg="add mod">
          <ac:chgData name="Kaitlyn Commes" userId="a38cc7a04266740c" providerId="LiveId" clId="{2191872A-DDB0-45D4-9EE9-2A41C3B1D06B}" dt="2020-02-12T20:13:16.287" v="528" actId="1076"/>
          <ac:spMkLst>
            <pc:docMk/>
            <pc:sldMk cId="3868177798" sldId="263"/>
            <ac:spMk id="57" creationId="{E608CBB6-1205-449D-B99F-3CFB9133C4A6}"/>
          </ac:spMkLst>
        </pc:spChg>
        <pc:spChg chg="mod">
          <ac:chgData name="Kaitlyn Commes" userId="a38cc7a04266740c" providerId="LiveId" clId="{2191872A-DDB0-45D4-9EE9-2A41C3B1D06B}" dt="2020-02-12T20:13:02.311" v="526" actId="1076"/>
          <ac:spMkLst>
            <pc:docMk/>
            <pc:sldMk cId="3868177798" sldId="263"/>
            <ac:spMk id="64" creationId="{206874CF-D34E-47ED-8332-F5B10ACCA049}"/>
          </ac:spMkLst>
        </pc:s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3" creationId="{17A7E02C-1A03-4C8F-8F26-2CA2AA247B29}"/>
          </ac:grpSpMkLst>
        </pc:gr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4" creationId="{EB7FD287-CA9D-45A7-9C51-6459299EB595}"/>
          </ac:grpSpMkLst>
        </pc:gr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5" creationId="{1F956650-1C06-41A6-9307-75E4DF568C49}"/>
          </ac:grpSpMkLst>
        </pc:grpChg>
        <pc:grpChg chg="add mod">
          <ac:chgData name="Kaitlyn Commes" userId="a38cc7a04266740c" providerId="LiveId" clId="{2191872A-DDB0-45D4-9EE9-2A41C3B1D06B}" dt="2020-02-12T20:11:30.928" v="501" actId="1036"/>
          <ac:grpSpMkLst>
            <pc:docMk/>
            <pc:sldMk cId="3868177798" sldId="263"/>
            <ac:grpSpMk id="7" creationId="{30C43023-B846-4977-AEDB-6F3834A16D58}"/>
          </ac:grpSpMkLst>
        </pc:grpChg>
        <pc:grpChg chg="add mod">
          <ac:chgData name="Kaitlyn Commes" userId="a38cc7a04266740c" providerId="LiveId" clId="{2191872A-DDB0-45D4-9EE9-2A41C3B1D06B}" dt="2020-02-12T20:12:18.414" v="510" actId="1035"/>
          <ac:grpSpMkLst>
            <pc:docMk/>
            <pc:sldMk cId="3868177798" sldId="263"/>
            <ac:grpSpMk id="30" creationId="{C6B0A19C-62A3-45FC-B6C0-F09403EEA28B}"/>
          </ac:grpSpMkLst>
        </pc:grpChg>
        <pc:grpChg chg="add mod">
          <ac:chgData name="Kaitlyn Commes" userId="a38cc7a04266740c" providerId="LiveId" clId="{2191872A-DDB0-45D4-9EE9-2A41C3B1D06B}" dt="2020-02-12T20:12:27.893" v="513" actId="1076"/>
          <ac:grpSpMkLst>
            <pc:docMk/>
            <pc:sldMk cId="3868177798" sldId="263"/>
            <ac:grpSpMk id="33" creationId="{A85FC7EB-EB0A-4665-969A-1504B1FEAE58}"/>
          </ac:grpSpMkLst>
        </pc:grpChg>
        <pc:grpChg chg="add 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58" creationId="{AED85307-71B7-4171-83B6-F833E86985EA}"/>
          </ac:grpSpMkLst>
        </pc:grpChg>
        <pc:grpChg chg="add mod">
          <ac:chgData name="Kaitlyn Commes" userId="a38cc7a04266740c" providerId="LiveId" clId="{2191872A-DDB0-45D4-9EE9-2A41C3B1D06B}" dt="2020-02-12T20:13:09.815" v="527" actId="1076"/>
          <ac:grpSpMkLst>
            <pc:docMk/>
            <pc:sldMk cId="3868177798" sldId="263"/>
            <ac:grpSpMk id="62" creationId="{3E0A1C92-D262-4235-96DC-7EBA38D05496}"/>
          </ac:grpSpMkLst>
        </pc:grpChg>
      </pc:sldChg>
      <pc:sldChg chg="addSp modSp add del">
        <pc:chgData name="Kaitlyn Commes" userId="a38cc7a04266740c" providerId="LiveId" clId="{2191872A-DDB0-45D4-9EE9-2A41C3B1D06B}" dt="2020-02-12T20:18:11.329" v="645" actId="2696"/>
        <pc:sldMkLst>
          <pc:docMk/>
          <pc:sldMk cId="353628755" sldId="264"/>
        </pc:sldMkLst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3" creationId="{B240449B-ABAD-405B-96E8-C75B482C71A1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7" creationId="{E608CBB6-1205-449D-B99F-3CFB9133C4A6}"/>
          </ac:spMkLst>
        </pc:s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" creationId="{17A7E02C-1A03-4C8F-8F26-2CA2AA247B29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4" creationId="{EB7FD287-CA9D-45A7-9C51-6459299EB595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5" creationId="{1F956650-1C06-41A6-9307-75E4DF568C49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7" creationId="{30C43023-B846-4977-AEDB-6F3834A16D58}"/>
          </ac:grpSpMkLst>
        </pc:grpChg>
        <pc:grpChg chg="add 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8" creationId="{81742B96-B127-4B73-8A84-B074A0235F4D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0" creationId="{C6B0A19C-62A3-45FC-B6C0-F09403EEA28B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3" creationId="{A85FC7EB-EB0A-4665-969A-1504B1FEAE58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58" creationId="{AED85307-71B7-4171-83B6-F833E86985EA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62" creationId="{3E0A1C92-D262-4235-96DC-7EBA38D05496}"/>
          </ac:grpSpMkLst>
        </pc:grpChg>
      </pc:sldChg>
      <pc:sldChg chg="del">
        <pc:chgData name="Kaitlyn Commes" userId="a38cc7a04266740c" providerId="LiveId" clId="{2191872A-DDB0-45D4-9EE9-2A41C3B1D06B}" dt="2020-02-12T19:52:54.693" v="65" actId="47"/>
        <pc:sldMkLst>
          <pc:docMk/>
          <pc:sldMk cId="3833277783" sldId="264"/>
        </pc:sldMkLst>
      </pc:sldChg>
      <pc:sldChg chg="addSp delSp modSp add del">
        <pc:chgData name="Kaitlyn Commes" userId="a38cc7a04266740c" providerId="LiveId" clId="{2191872A-DDB0-45D4-9EE9-2A41C3B1D06B}" dt="2020-02-12T20:22:22.216" v="685" actId="47"/>
        <pc:sldMkLst>
          <pc:docMk/>
          <pc:sldMk cId="2797696420" sldId="265"/>
        </pc:sldMkLst>
        <pc:spChg chg="del">
          <ac:chgData name="Kaitlyn Commes" userId="a38cc7a04266740c" providerId="LiveId" clId="{2191872A-DDB0-45D4-9EE9-2A41C3B1D06B}" dt="2020-02-12T20:13:54.045" v="551" actId="478"/>
          <ac:spMkLst>
            <pc:docMk/>
            <pc:sldMk cId="2797696420" sldId="265"/>
            <ac:spMk id="2" creationId="{51DAE6E6-1267-403E-88DB-B386A8A857A3}"/>
          </ac:spMkLst>
        </pc:spChg>
        <pc:spChg chg="mod">
          <ac:chgData name="Kaitlyn Commes" userId="a38cc7a04266740c" providerId="LiveId" clId="{2191872A-DDB0-45D4-9EE9-2A41C3B1D06B}" dt="2020-02-12T20:20:59.279" v="675" actId="14100"/>
          <ac:spMkLst>
            <pc:docMk/>
            <pc:sldMk cId="2797696420" sldId="265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16:16.406" v="602" actId="1035"/>
          <ac:spMkLst>
            <pc:docMk/>
            <pc:sldMk cId="2797696420" sldId="265"/>
            <ac:spMk id="11" creationId="{AC7712B5-6485-4821-A2FD-1D2A7815CADB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4" creationId="{027B987D-B31F-4B7E-A89B-C2EEB3AAD0F3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5" creationId="{65B206AF-9AE6-41A9-B3C8-5F2B71D229AF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6" creationId="{9382425A-2E31-4E8F-832F-736EB9C89599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41" creationId="{3A723F09-AE6D-4832-85D8-ADC60365489E}"/>
          </ac:spMkLst>
        </pc:spChg>
        <pc:spChg chg="mod topLvl">
          <ac:chgData name="Kaitlyn Commes" userId="a38cc7a04266740c" providerId="LiveId" clId="{2191872A-DDB0-45D4-9EE9-2A41C3B1D06B}" dt="2020-02-12T20:20:02.443" v="669" actId="165"/>
          <ac:spMkLst>
            <pc:docMk/>
            <pc:sldMk cId="2797696420" sldId="265"/>
            <ac:spMk id="44" creationId="{B602ACBF-3E4D-4A02-99C8-614521A9593B}"/>
          </ac:spMkLst>
        </pc:spChg>
        <pc:spChg chg="add mod ord">
          <ac:chgData name="Kaitlyn Commes" userId="a38cc7a04266740c" providerId="LiveId" clId="{2191872A-DDB0-45D4-9EE9-2A41C3B1D06B}" dt="2020-02-12T20:16:11.408" v="588" actId="14100"/>
          <ac:spMkLst>
            <pc:docMk/>
            <pc:sldMk cId="2797696420" sldId="265"/>
            <ac:spMk id="46" creationId="{2F7583E9-61B4-43C2-90AE-E810ECEAA5CF}"/>
          </ac:spMkLst>
        </pc:spChg>
        <pc:spChg chg="mod topLvl">
          <ac:chgData name="Kaitlyn Commes" userId="a38cc7a04266740c" providerId="LiveId" clId="{2191872A-DDB0-45D4-9EE9-2A41C3B1D06B}" dt="2020-02-12T20:20:02.443" v="669" actId="165"/>
          <ac:spMkLst>
            <pc:docMk/>
            <pc:sldMk cId="2797696420" sldId="265"/>
            <ac:spMk id="47" creationId="{57549EBD-2541-4C21-BB05-8F19922CEB13}"/>
          </ac:spMkLst>
        </pc:spChg>
        <pc:spChg chg="mod topLvl">
          <ac:chgData name="Kaitlyn Commes" userId="a38cc7a04266740c" providerId="LiveId" clId="{2191872A-DDB0-45D4-9EE9-2A41C3B1D06B}" dt="2020-02-12T20:19:44.365" v="665" actId="165"/>
          <ac:spMkLst>
            <pc:docMk/>
            <pc:sldMk cId="2797696420" sldId="265"/>
            <ac:spMk id="48" creationId="{1E0017F1-12BE-41C1-A25B-24686A1D5AC4}"/>
          </ac:spMkLst>
        </pc:spChg>
        <pc:spChg chg="mod topLvl">
          <ac:chgData name="Kaitlyn Commes" userId="a38cc7a04266740c" providerId="LiveId" clId="{2191872A-DDB0-45D4-9EE9-2A41C3B1D06B}" dt="2020-02-12T20:19:44.365" v="665" actId="165"/>
          <ac:spMkLst>
            <pc:docMk/>
            <pc:sldMk cId="2797696420" sldId="265"/>
            <ac:spMk id="51" creationId="{CC624FE5-A76F-4466-88B7-73E45FD1D933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2" creationId="{1F756F11-BDA7-40F4-99BD-3A822BD48C6F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3" creationId="{B240449B-ABAD-405B-96E8-C75B482C71A1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7" creationId="{E608CBB6-1205-449D-B99F-3CFB9133C4A6}"/>
          </ac:spMkLst>
        </pc:spChg>
        <pc:grpChg chg="del mod topLvl">
          <ac:chgData name="Kaitlyn Commes" userId="a38cc7a04266740c" providerId="LiveId" clId="{2191872A-DDB0-45D4-9EE9-2A41C3B1D06B}" dt="2020-02-12T20:19:44.365" v="665" actId="165"/>
          <ac:grpSpMkLst>
            <pc:docMk/>
            <pc:sldMk cId="2797696420" sldId="265"/>
            <ac:grpSpMk id="3" creationId="{17A7E02C-1A03-4C8F-8F26-2CA2AA247B29}"/>
          </ac:grpSpMkLst>
        </pc:grpChg>
        <pc:grpChg chg="del mod topLvl">
          <ac:chgData name="Kaitlyn Commes" userId="a38cc7a04266740c" providerId="LiveId" clId="{2191872A-DDB0-45D4-9EE9-2A41C3B1D06B}" dt="2020-02-12T20:20:02.443" v="669" actId="165"/>
          <ac:grpSpMkLst>
            <pc:docMk/>
            <pc:sldMk cId="2797696420" sldId="265"/>
            <ac:grpSpMk id="4" creationId="{EB7FD287-CA9D-45A7-9C51-6459299EB595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5" creationId="{1F956650-1C06-41A6-9307-75E4DF568C49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7" creationId="{30C43023-B846-4977-AEDB-6F3834A16D58}"/>
          </ac:grpSpMkLst>
        </pc:grpChg>
        <pc:grpChg chg="add del mod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8" creationId="{81742B96-B127-4B73-8A84-B074A0235F4D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30" creationId="{C6B0A19C-62A3-45FC-B6C0-F09403EEA28B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33" creationId="{A85FC7EB-EB0A-4665-969A-1504B1FEAE58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58" creationId="{AED85307-71B7-4171-83B6-F833E86985EA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62" creationId="{3E0A1C92-D262-4235-96DC-7EBA38D05496}"/>
          </ac:grpSpMkLst>
        </pc:grpChg>
        <pc:picChg chg="add mod ord">
          <ac:chgData name="Kaitlyn Commes" userId="a38cc7a04266740c" providerId="LiveId" clId="{2191872A-DDB0-45D4-9EE9-2A41C3B1D06B}" dt="2020-02-12T20:17:19.663" v="638"/>
          <ac:picMkLst>
            <pc:docMk/>
            <pc:sldMk cId="2797696420" sldId="265"/>
            <ac:picMk id="42" creationId="{62C7081A-CEB6-4429-846E-E316BBBA8CC2}"/>
          </ac:picMkLst>
        </pc:picChg>
        <pc:picChg chg="mod ord topLvl">
          <ac:chgData name="Kaitlyn Commes" userId="a38cc7a04266740c" providerId="LiveId" clId="{2191872A-DDB0-45D4-9EE9-2A41C3B1D06B}" dt="2020-02-12T20:20:28.025" v="671"/>
          <ac:picMkLst>
            <pc:docMk/>
            <pc:sldMk cId="2797696420" sldId="265"/>
            <ac:picMk id="54" creationId="{B7AD6469-857B-46D5-B448-D16EA11182EB}"/>
          </ac:picMkLst>
        </pc:picChg>
        <pc:picChg chg="mod ord topLvl">
          <ac:chgData name="Kaitlyn Commes" userId="a38cc7a04266740c" providerId="LiveId" clId="{2191872A-DDB0-45D4-9EE9-2A41C3B1D06B}" dt="2020-02-12T20:20:28.025" v="671"/>
          <ac:picMkLst>
            <pc:docMk/>
            <pc:sldMk cId="2797696420" sldId="265"/>
            <ac:picMk id="55" creationId="{71248096-9A03-41C2-B044-697CEE0DE31A}"/>
          </ac:picMkLst>
        </pc:picChg>
        <pc:picChg chg="mod">
          <ac:chgData name="Kaitlyn Commes" userId="a38cc7a04266740c" providerId="LiveId" clId="{2191872A-DDB0-45D4-9EE9-2A41C3B1D06B}" dt="2020-02-12T20:20:33.810" v="672"/>
          <ac:picMkLst>
            <pc:docMk/>
            <pc:sldMk cId="2797696420" sldId="265"/>
            <ac:picMk id="56" creationId="{C7D9182E-1B18-4050-83B6-3417C68BA401}"/>
          </ac:picMkLst>
        </pc:picChg>
        <pc:picChg chg="mod">
          <ac:chgData name="Kaitlyn Commes" userId="a38cc7a04266740c" providerId="LiveId" clId="{2191872A-DDB0-45D4-9EE9-2A41C3B1D06B}" dt="2020-02-12T20:20:38.939" v="673"/>
          <ac:picMkLst>
            <pc:docMk/>
            <pc:sldMk cId="2797696420" sldId="265"/>
            <ac:picMk id="61" creationId="{7090531C-4726-444E-91C0-20EE9B16DE84}"/>
          </ac:picMkLst>
        </pc:picChg>
      </pc:sldChg>
      <pc:sldChg chg="addSp delSp modSp add">
        <pc:chgData name="Kaitlyn Commes" userId="a38cc7a04266740c" providerId="LiveId" clId="{2191872A-DDB0-45D4-9EE9-2A41C3B1D06B}" dt="2020-02-13T09:52:39.775" v="6529" actId="20577"/>
        <pc:sldMkLst>
          <pc:docMk/>
          <pc:sldMk cId="3744576408" sldId="266"/>
        </pc:sldMkLst>
        <pc:spChg chg="add del">
          <ac:chgData name="Kaitlyn Commes" userId="a38cc7a04266740c" providerId="LiveId" clId="{2191872A-DDB0-45D4-9EE9-2A41C3B1D06B}" dt="2020-02-13T05:01:19.767" v="2985" actId="478"/>
          <ac:spMkLst>
            <pc:docMk/>
            <pc:sldMk cId="3744576408" sldId="266"/>
            <ac:spMk id="2" creationId="{201DFCD8-8D6C-4623-849A-B395E74C4F60}"/>
          </ac:spMkLst>
        </pc:spChg>
        <pc:spChg chg="del">
          <ac:chgData name="Kaitlyn Commes" userId="a38cc7a04266740c" providerId="LiveId" clId="{2191872A-DDB0-45D4-9EE9-2A41C3B1D06B}" dt="2020-02-12T20:24:27.188" v="707"/>
          <ac:spMkLst>
            <pc:docMk/>
            <pc:sldMk cId="3744576408" sldId="266"/>
            <ac:spMk id="2" creationId="{D223847F-533A-42A3-9CED-F56A9B03616A}"/>
          </ac:spMkLst>
        </pc:spChg>
        <pc:spChg chg="mod">
          <ac:chgData name="Kaitlyn Commes" userId="a38cc7a04266740c" providerId="LiveId" clId="{2191872A-DDB0-45D4-9EE9-2A41C3B1D06B}" dt="2020-02-12T20:27:44.272" v="756" actId="404"/>
          <ac:spMkLst>
            <pc:docMk/>
            <pc:sldMk cId="3744576408" sldId="266"/>
            <ac:spMk id="3" creationId="{C54C78D2-5A8B-409F-89CC-9901CE9A301E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3T09:52:39.775" v="6529" actId="20577"/>
          <ac:spMkLst>
            <pc:docMk/>
            <pc:sldMk cId="3744576408" sldId="266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2T20:27:14.901" v="749" actId="14100"/>
          <ac:spMkLst>
            <pc:docMk/>
            <pc:sldMk cId="3744576408" sldId="266"/>
            <ac:spMk id="46" creationId="{2F7583E9-61B4-43C2-90AE-E810ECEAA5CF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7" creationId="{57549EBD-2541-4C21-BB05-8F19922CEB1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8" creationId="{1E0017F1-12BE-41C1-A25B-24686A1D5AC4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1" creationId="{CC624FE5-A76F-4466-88B7-73E45FD1D93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3" creationId="{B240449B-ABAD-405B-96E8-C75B482C71A1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7" creationId="{E608CBB6-1205-449D-B99F-3CFB9133C4A6}"/>
          </ac:spMkLst>
        </pc:spChg>
        <pc:spChg chg="mod topLvl">
          <ac:chgData name="Kaitlyn Commes" userId="a38cc7a04266740c" providerId="LiveId" clId="{2191872A-DDB0-45D4-9EE9-2A41C3B1D06B}" dt="2020-02-12T20:27:54.336" v="761" actId="1037"/>
          <ac:spMkLst>
            <pc:docMk/>
            <pc:sldMk cId="3744576408" sldId="266"/>
            <ac:spMk id="65" creationId="{C55DAF94-DBDD-405F-85D2-6778FB551B1D}"/>
          </ac:spMkLst>
        </pc:spChg>
        <pc:spChg chg="del mod topLvl">
          <ac:chgData name="Kaitlyn Commes" userId="a38cc7a04266740c" providerId="LiveId" clId="{2191872A-DDB0-45D4-9EE9-2A41C3B1D06B}" dt="2020-02-12T20:23:42.178" v="702" actId="478"/>
          <ac:spMkLst>
            <pc:docMk/>
            <pc:sldMk cId="3744576408" sldId="266"/>
            <ac:spMk id="66" creationId="{6D3049EB-34EA-4E55-BA77-C4ED2FD839CF}"/>
          </ac:spMkLst>
        </pc:s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5" creationId="{1F956650-1C06-41A6-9307-75E4DF568C49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7" creationId="{30C43023-B846-4977-AEDB-6F3834A16D58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30" creationId="{C6B0A19C-62A3-45FC-B6C0-F09403EEA28B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33" creationId="{A85FC7EB-EB0A-4665-969A-1504B1FEAE58}"/>
          </ac:grpSpMkLst>
        </pc:grpChg>
        <pc:grpChg chg="add del mod">
          <ac:chgData name="Kaitlyn Commes" userId="a38cc7a04266740c" providerId="LiveId" clId="{2191872A-DDB0-45D4-9EE9-2A41C3B1D06B}" dt="2020-02-12T20:23:37.428" v="700" actId="165"/>
          <ac:grpSpMkLst>
            <pc:docMk/>
            <pc:sldMk cId="3744576408" sldId="266"/>
            <ac:grpSpMk id="39" creationId="{5E8FDF7F-E6DD-44D1-BB93-1C33BC3ED7D9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58" creationId="{AED85307-71B7-4171-83B6-F833E86985EA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62" creationId="{3E0A1C92-D262-4235-96DC-7EBA38D05496}"/>
          </ac:grpSpMkLst>
        </pc:grpChg>
        <pc:picChg chg="add mod">
          <ac:chgData name="Kaitlyn Commes" userId="a38cc7a04266740c" providerId="LiveId" clId="{2191872A-DDB0-45D4-9EE9-2A41C3B1D06B}" dt="2020-02-13T05:02:56.316" v="3001" actId="1036"/>
          <ac:picMkLst>
            <pc:docMk/>
            <pc:sldMk cId="3744576408" sldId="266"/>
            <ac:picMk id="8" creationId="{D2A0F575-0324-46E1-8293-7274A5169537}"/>
          </ac:picMkLst>
        </pc:picChg>
        <pc:picChg chg="mod modCrop">
          <ac:chgData name="Kaitlyn Commes" userId="a38cc7a04266740c" providerId="LiveId" clId="{2191872A-DDB0-45D4-9EE9-2A41C3B1D06B}" dt="2020-02-12T20:22:29.458" v="686"/>
          <ac:picMkLst>
            <pc:docMk/>
            <pc:sldMk cId="3744576408" sldId="266"/>
            <ac:picMk id="42" creationId="{62C7081A-CEB6-4429-846E-E316BBBA8CC2}"/>
          </ac:picMkLst>
        </pc:picChg>
        <pc:picChg chg="mod">
          <ac:chgData name="Kaitlyn Commes" userId="a38cc7a04266740c" providerId="LiveId" clId="{2191872A-DDB0-45D4-9EE9-2A41C3B1D06B}" dt="2020-02-13T05:04:02.636" v="3021" actId="1035"/>
          <ac:picMkLst>
            <pc:docMk/>
            <pc:sldMk cId="3744576408" sldId="266"/>
            <ac:picMk id="54" creationId="{B7AD6469-857B-46D5-B448-D16EA11182EB}"/>
          </ac:picMkLst>
        </pc:picChg>
        <pc:picChg chg="mod">
          <ac:chgData name="Kaitlyn Commes" userId="a38cc7a04266740c" providerId="LiveId" clId="{2191872A-DDB0-45D4-9EE9-2A41C3B1D06B}" dt="2020-02-12T20:31:02.875" v="859" actId="1035"/>
          <ac:picMkLst>
            <pc:docMk/>
            <pc:sldMk cId="3744576408" sldId="266"/>
            <ac:picMk id="55" creationId="{71248096-9A03-41C2-B044-697CEE0DE31A}"/>
          </ac:picMkLst>
        </pc:picChg>
        <pc:picChg chg="del">
          <ac:chgData name="Kaitlyn Commes" userId="a38cc7a04266740c" providerId="LiveId" clId="{2191872A-DDB0-45D4-9EE9-2A41C3B1D06B}" dt="2020-02-13T04:48:21.946" v="2457" actId="478"/>
          <ac:picMkLst>
            <pc:docMk/>
            <pc:sldMk cId="3744576408" sldId="266"/>
            <ac:picMk id="61" creationId="{7090531C-4726-444E-91C0-20EE9B16DE84}"/>
          </ac:picMkLst>
        </pc:picChg>
      </pc:sldChg>
      <pc:sldChg chg="addSp delSp modSp add del">
        <pc:chgData name="Kaitlyn Commes" userId="a38cc7a04266740c" providerId="LiveId" clId="{2191872A-DDB0-45D4-9EE9-2A41C3B1D06B}" dt="2020-02-12T21:55:03.041" v="1480" actId="47"/>
        <pc:sldMkLst>
          <pc:docMk/>
          <pc:sldMk cId="839340492" sldId="267"/>
        </pc:sldMkLst>
        <pc:spChg chg="add mod ord">
          <ac:chgData name="Kaitlyn Commes" userId="a38cc7a04266740c" providerId="LiveId" clId="{2191872A-DDB0-45D4-9EE9-2A41C3B1D06B}" dt="2020-02-12T21:48:16.354" v="1241" actId="14100"/>
          <ac:spMkLst>
            <pc:docMk/>
            <pc:sldMk cId="839340492" sldId="267"/>
            <ac:spMk id="4" creationId="{2D1C4780-EB16-43CD-9DF9-9959127AA4E4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6" creationId="{5AFDFBF3-AB35-454C-BCF9-5139B997AA2A}"/>
          </ac:spMkLst>
        </pc:spChg>
        <pc:spChg chg="add mod">
          <ac:chgData name="Kaitlyn Commes" userId="a38cc7a04266740c" providerId="LiveId" clId="{2191872A-DDB0-45D4-9EE9-2A41C3B1D06B}" dt="2020-02-12T21:48:32.452" v="1244" actId="1038"/>
          <ac:spMkLst>
            <pc:docMk/>
            <pc:sldMk cId="839340492" sldId="267"/>
            <ac:spMk id="8" creationId="{2648D53F-340F-4445-B931-372BED7B4D1F}"/>
          </ac:spMkLst>
        </pc:spChg>
        <pc:spChg chg="mod">
          <ac:chgData name="Kaitlyn Commes" userId="a38cc7a04266740c" providerId="LiveId" clId="{2191872A-DDB0-45D4-9EE9-2A41C3B1D06B}" dt="2020-02-12T21:37:40.430" v="874" actId="14100"/>
          <ac:spMkLst>
            <pc:docMk/>
            <pc:sldMk cId="839340492" sldId="267"/>
            <ac:spMk id="11" creationId="{AC7712B5-6485-4821-A2FD-1D2A7815CADB}"/>
          </ac:spMkLst>
        </pc:spChg>
        <pc:spChg chg="del mod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4" creationId="{027B987D-B31F-4B7E-A89B-C2EEB3AAD0F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5" creationId="{65B206AF-9AE6-41A9-B3C8-5F2B71D229A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6" creationId="{9382425A-2E31-4E8F-832F-736EB9C89599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4" creationId="{B602ACBF-3E4D-4A02-99C8-614521A9593B}"/>
          </ac:spMkLst>
        </pc:spChg>
        <pc:spChg chg="del">
          <ac:chgData name="Kaitlyn Commes" userId="a38cc7a04266740c" providerId="LiveId" clId="{2191872A-DDB0-45D4-9EE9-2A41C3B1D06B}" dt="2020-02-12T21:37:21.495" v="872" actId="478"/>
          <ac:spMkLst>
            <pc:docMk/>
            <pc:sldMk cId="839340492" sldId="267"/>
            <ac:spMk id="46" creationId="{2F7583E9-61B4-43C2-90AE-E810ECEAA5C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7" creationId="{57549EBD-2541-4C21-BB05-8F19922CEB1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1" creationId="{CC624FE5-A76F-4466-88B7-73E45FD1D93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2" creationId="{1F756F11-BDA7-40F4-99BD-3A822BD48C6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3" creationId="{B240449B-ABAD-405B-96E8-C75B482C71A1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7" creationId="{E608CBB6-1205-449D-B99F-3CFB9133C4A6}"/>
          </ac:spMkLst>
        </pc:spChg>
        <pc:spChg chg="add del mod">
          <ac:chgData name="Kaitlyn Commes" userId="a38cc7a04266740c" providerId="LiveId" clId="{2191872A-DDB0-45D4-9EE9-2A41C3B1D06B}" dt="2020-02-12T21:38:47.391" v="898" actId="478"/>
          <ac:spMkLst>
            <pc:docMk/>
            <pc:sldMk cId="839340492" sldId="267"/>
            <ac:spMk id="66" creationId="{540EB746-EF02-48AA-BB5A-8D6155277811}"/>
          </ac:spMkLst>
        </pc:spChg>
        <pc:spChg chg="add mod">
          <ac:chgData name="Kaitlyn Commes" userId="a38cc7a04266740c" providerId="LiveId" clId="{2191872A-DDB0-45D4-9EE9-2A41C3B1D06B}" dt="2020-02-12T21:48:47.875" v="1250" actId="15"/>
          <ac:spMkLst>
            <pc:docMk/>
            <pc:sldMk cId="839340492" sldId="267"/>
            <ac:spMk id="67" creationId="{6BB3CC0C-F727-44BE-9729-6AE503DA2203}"/>
          </ac:spMkLst>
        </pc:s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7" creationId="{30C43023-B846-4977-AEDB-6F3834A16D58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30" creationId="{C6B0A19C-62A3-45FC-B6C0-F09403EEA28B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33" creationId="{A85FC7EB-EB0A-4665-969A-1504B1FEAE58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58" creationId="{AED85307-71B7-4171-83B6-F833E86985EA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62" creationId="{3E0A1C92-D262-4235-96DC-7EBA38D05496}"/>
          </ac:grpSpMkLst>
        </pc:grpChg>
        <pc:picChg chg="add del mod">
          <ac:chgData name="Kaitlyn Commes" userId="a38cc7a04266740c" providerId="LiveId" clId="{2191872A-DDB0-45D4-9EE9-2A41C3B1D06B}" dt="2020-02-12T21:32:30.009" v="867" actId="478"/>
          <ac:picMkLst>
            <pc:docMk/>
            <pc:sldMk cId="839340492" sldId="267"/>
            <ac:picMk id="2" creationId="{3497801A-3F23-41C3-B54F-6D8001558F9B}"/>
          </ac:picMkLst>
        </pc:picChg>
        <pc:picChg chg="del">
          <ac:chgData name="Kaitlyn Commes" userId="a38cc7a04266740c" providerId="LiveId" clId="{2191872A-DDB0-45D4-9EE9-2A41C3B1D06B}" dt="2020-02-12T20:30:10.794" v="855" actId="478"/>
          <ac:picMkLst>
            <pc:docMk/>
            <pc:sldMk cId="839340492" sldId="267"/>
            <ac:picMk id="42" creationId="{62C7081A-CEB6-4429-846E-E316BBBA8CC2}"/>
          </ac:picMkLst>
        </pc:picChg>
        <pc:picChg chg="del">
          <ac:chgData name="Kaitlyn Commes" userId="a38cc7a04266740c" providerId="LiveId" clId="{2191872A-DDB0-45D4-9EE9-2A41C3B1D06B}" dt="2020-02-12T20:30:15.264" v="856" actId="478"/>
          <ac:picMkLst>
            <pc:docMk/>
            <pc:sldMk cId="839340492" sldId="267"/>
            <ac:picMk id="54" creationId="{B7AD6469-857B-46D5-B448-D16EA11182EB}"/>
          </ac:picMkLst>
        </pc:picChg>
        <pc:picChg chg="del">
          <ac:chgData name="Kaitlyn Commes" userId="a38cc7a04266740c" providerId="LiveId" clId="{2191872A-DDB0-45D4-9EE9-2A41C3B1D06B}" dt="2020-02-12T20:30:15.264" v="856" actId="478"/>
          <ac:picMkLst>
            <pc:docMk/>
            <pc:sldMk cId="839340492" sldId="267"/>
            <ac:picMk id="55" creationId="{71248096-9A03-41C2-B044-697CEE0DE31A}"/>
          </ac:picMkLst>
        </pc:picChg>
      </pc:sldChg>
      <pc:sldChg chg="addSp delSp modSp add ord">
        <pc:chgData name="Kaitlyn Commes" userId="a38cc7a04266740c" providerId="LiveId" clId="{2191872A-DDB0-45D4-9EE9-2A41C3B1D06B}" dt="2020-02-13T09:35:53.210" v="5704" actId="1076"/>
        <pc:sldMkLst>
          <pc:docMk/>
          <pc:sldMk cId="2526122650" sldId="268"/>
        </pc:sldMkLst>
        <pc:spChg chg="add mod">
          <ac:chgData name="Kaitlyn Commes" userId="a38cc7a04266740c" providerId="LiveId" clId="{2191872A-DDB0-45D4-9EE9-2A41C3B1D06B}" dt="2020-02-13T09:11:07.362" v="5315" actId="1076"/>
          <ac:spMkLst>
            <pc:docMk/>
            <pc:sldMk cId="2526122650" sldId="268"/>
            <ac:spMk id="7" creationId="{88C50CEF-5137-4039-89C6-C8F270B2C26C}"/>
          </ac:spMkLst>
        </pc:spChg>
        <pc:spChg chg="mod">
          <ac:chgData name="Kaitlyn Commes" userId="a38cc7a04266740c" providerId="LiveId" clId="{2191872A-DDB0-45D4-9EE9-2A41C3B1D06B}" dt="2020-02-13T09:10:42.501" v="5313" actId="20577"/>
          <ac:spMkLst>
            <pc:docMk/>
            <pc:sldMk cId="2526122650" sldId="26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8:57:32.323" v="4867" actId="478"/>
          <ac:spMkLst>
            <pc:docMk/>
            <pc:sldMk cId="2526122650" sldId="268"/>
            <ac:spMk id="46" creationId="{2F7583E9-61B4-43C2-90AE-E810ECEAA5CF}"/>
          </ac:spMkLst>
        </pc:sp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7" creationId="{98E5BE1A-02CE-41EA-89FF-16EC80514A51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8" creationId="{2D5C69CE-2DF9-4A88-8C4A-C94BF053FACE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9" creationId="{FAB6C106-9AAA-40DB-A027-47628D4517D2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10" creationId="{D3A81B62-F67C-49DF-9485-1E3BEF7CD4A2}"/>
          </ac:graphicFrameMkLst>
        </pc:graphicFrameChg>
        <pc:picChg chg="del mod ord">
          <ac:chgData name="Kaitlyn Commes" userId="a38cc7a04266740c" providerId="LiveId" clId="{2191872A-DDB0-45D4-9EE9-2A41C3B1D06B}" dt="2020-02-13T09:35:46.615" v="5700" actId="478"/>
          <ac:picMkLst>
            <pc:docMk/>
            <pc:sldMk cId="2526122650" sldId="268"/>
            <ac:picMk id="2" creationId="{3497801A-3F23-41C3-B54F-6D8001558F9B}"/>
          </ac:picMkLst>
        </pc:picChg>
        <pc:picChg chg="add mod">
          <ac:chgData name="Kaitlyn Commes" userId="a38cc7a04266740c" providerId="LiveId" clId="{2191872A-DDB0-45D4-9EE9-2A41C3B1D06B}" dt="2020-02-13T09:35:53.210" v="5704" actId="1076"/>
          <ac:picMkLst>
            <pc:docMk/>
            <pc:sldMk cId="2526122650" sldId="268"/>
            <ac:picMk id="4" creationId="{08940A86-CA5E-4957-9317-0EFDB31C5E24}"/>
          </ac:picMkLst>
        </pc:picChg>
      </pc:sldChg>
      <pc:sldChg chg="addSp delSp modSp add">
        <pc:chgData name="Kaitlyn Commes" userId="a38cc7a04266740c" providerId="LiveId" clId="{2191872A-DDB0-45D4-9EE9-2A41C3B1D06B}" dt="2020-02-13T09:00:48.873" v="4937" actId="1035"/>
        <pc:sldMkLst>
          <pc:docMk/>
          <pc:sldMk cId="3986385726" sldId="269"/>
        </pc:sldMkLst>
        <pc:spChg chg="mod">
          <ac:chgData name="Kaitlyn Commes" userId="a38cc7a04266740c" providerId="LiveId" clId="{2191872A-DDB0-45D4-9EE9-2A41C3B1D06B}" dt="2020-02-13T05:10:40.109" v="3086" actId="1076"/>
          <ac:spMkLst>
            <pc:docMk/>
            <pc:sldMk cId="3986385726" sldId="269"/>
            <ac:spMk id="4" creationId="{2D1C4780-EB16-43CD-9DF9-9959127AA4E4}"/>
          </ac:spMkLst>
        </pc:spChg>
        <pc:spChg chg="mod">
          <ac:chgData name="Kaitlyn Commes" userId="a38cc7a04266740c" providerId="LiveId" clId="{2191872A-DDB0-45D4-9EE9-2A41C3B1D06B}" dt="2020-02-13T05:11:44.377" v="3108" actId="403"/>
          <ac:spMkLst>
            <pc:docMk/>
            <pc:sldMk cId="3986385726" sldId="269"/>
            <ac:spMk id="8" creationId="{2648D53F-340F-4445-B931-372BED7B4D1F}"/>
          </ac:spMkLst>
        </pc:spChg>
        <pc:spChg chg="add del mod ord">
          <ac:chgData name="Kaitlyn Commes" userId="a38cc7a04266740c" providerId="LiveId" clId="{2191872A-DDB0-45D4-9EE9-2A41C3B1D06B}" dt="2020-02-13T05:06:49.349" v="3047" actId="478"/>
          <ac:spMkLst>
            <pc:docMk/>
            <pc:sldMk cId="3986385726" sldId="269"/>
            <ac:spMk id="10" creationId="{8DE1D098-D545-4153-A052-83B290A22E33}"/>
          </ac:spMkLst>
        </pc:spChg>
        <pc:spChg chg="mod">
          <ac:chgData name="Kaitlyn Commes" userId="a38cc7a04266740c" providerId="LiveId" clId="{2191872A-DDB0-45D4-9EE9-2A41C3B1D06B}" dt="2020-02-13T05:05:39.952" v="3030" actId="1076"/>
          <ac:spMkLst>
            <pc:docMk/>
            <pc:sldMk cId="3986385726" sldId="269"/>
            <ac:spMk id="11" creationId="{AC7712B5-6485-4821-A2FD-1D2A7815CADB}"/>
          </ac:spMkLst>
        </pc:spChg>
        <pc:spChg chg="mod">
          <ac:chgData name="Kaitlyn Commes" userId="a38cc7a04266740c" providerId="LiveId" clId="{2191872A-DDB0-45D4-9EE9-2A41C3B1D06B}" dt="2020-02-13T09:00:48.873" v="4937" actId="1035"/>
          <ac:spMkLst>
            <pc:docMk/>
            <pc:sldMk cId="3986385726" sldId="269"/>
            <ac:spMk id="67" creationId="{6BB3CC0C-F727-44BE-9729-6AE503DA2203}"/>
          </ac:spMkLst>
        </pc:spChg>
        <pc:picChg chg="add mod ord modCrop">
          <ac:chgData name="Kaitlyn Commes" userId="a38cc7a04266740c" providerId="LiveId" clId="{2191872A-DDB0-45D4-9EE9-2A41C3B1D06B}" dt="2020-02-13T05:10:33.479" v="3085" actId="1076"/>
          <ac:picMkLst>
            <pc:docMk/>
            <pc:sldMk cId="3986385726" sldId="269"/>
            <ac:picMk id="9" creationId="{D0A146BE-A845-41C6-8DD2-CF2E29476F4A}"/>
          </ac:picMkLst>
        </pc:picChg>
      </pc:sldChg>
      <pc:sldChg chg="addSp delSp modSp add del mod">
        <pc:chgData name="Kaitlyn Commes" userId="a38cc7a04266740c" providerId="LiveId" clId="{2191872A-DDB0-45D4-9EE9-2A41C3B1D06B}" dt="2020-02-13T05:56:15.821" v="3218" actId="47"/>
        <pc:sldMkLst>
          <pc:docMk/>
          <pc:sldMk cId="2459171455" sldId="270"/>
        </pc:sldMkLst>
        <pc:spChg chg="mod">
          <ac:chgData name="Kaitlyn Commes" userId="a38cc7a04266740c" providerId="LiveId" clId="{2191872A-DDB0-45D4-9EE9-2A41C3B1D06B}" dt="2020-02-12T22:23:33.409" v="1590" actId="20577"/>
          <ac:spMkLst>
            <pc:docMk/>
            <pc:sldMk cId="2459171455" sldId="270"/>
            <ac:spMk id="11" creationId="{AC7712B5-6485-4821-A2FD-1D2A7815CADB}"/>
          </ac:spMkLst>
        </pc:sp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7" creationId="{98E5BE1A-02CE-41EA-89FF-16EC80514A51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8" creationId="{2D5C69CE-2DF9-4A88-8C4A-C94BF053FACE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9" creationId="{FAB6C106-9AAA-40DB-A027-47628D4517D2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10" creationId="{D3A81B62-F67C-49DF-9485-1E3BEF7CD4A2}"/>
          </ac:graphicFrameMkLst>
        </pc:graphicFrameChg>
        <pc:graphicFrameChg chg="add mod">
          <ac:chgData name="Kaitlyn Commes" userId="a38cc7a04266740c" providerId="LiveId" clId="{2191872A-DDB0-45D4-9EE9-2A41C3B1D06B}" dt="2020-02-13T00:04:19.608" v="2043" actId="207"/>
          <ac:graphicFrameMkLst>
            <pc:docMk/>
            <pc:sldMk cId="2459171455" sldId="270"/>
            <ac:graphicFrameMk id="12" creationId="{951EC28F-0BBA-4E36-BB0A-6E835EFBF650}"/>
          </ac:graphicFrameMkLst>
        </pc:graphicFrameChg>
        <pc:picChg chg="del">
          <ac:chgData name="Kaitlyn Commes" userId="a38cc7a04266740c" providerId="LiveId" clId="{2191872A-DDB0-45D4-9EE9-2A41C3B1D06B}" dt="2020-02-12T22:19:00.758" v="1542" actId="478"/>
          <ac:picMkLst>
            <pc:docMk/>
            <pc:sldMk cId="2459171455" sldId="270"/>
            <ac:picMk id="2" creationId="{3497801A-3F23-41C3-B54F-6D8001558F9B}"/>
          </ac:picMkLst>
        </pc:picChg>
      </pc:sldChg>
      <pc:sldChg chg="addSp delSp modSp add del mod ord">
        <pc:chgData name="Kaitlyn Commes" userId="a38cc7a04266740c" providerId="LiveId" clId="{2191872A-DDB0-45D4-9EE9-2A41C3B1D06B}" dt="2020-02-13T08:11:25.676" v="4588" actId="20577"/>
        <pc:sldMkLst>
          <pc:docMk/>
          <pc:sldMk cId="2402763997" sldId="271"/>
        </pc:sldMkLst>
        <pc:spChg chg="del mod">
          <ac:chgData name="Kaitlyn Commes" userId="a38cc7a04266740c" providerId="LiveId" clId="{2191872A-DDB0-45D4-9EE9-2A41C3B1D06B}" dt="2020-02-13T07:45:34.678" v="4229" actId="478"/>
          <ac:spMkLst>
            <pc:docMk/>
            <pc:sldMk cId="2402763997" sldId="271"/>
            <ac:spMk id="11" creationId="{AC7712B5-6485-4821-A2FD-1D2A7815CADB}"/>
          </ac:spMkLst>
        </pc:spChg>
        <pc:spChg chg="add ord">
          <ac:chgData name="Kaitlyn Commes" userId="a38cc7a04266740c" providerId="LiveId" clId="{2191872A-DDB0-45D4-9EE9-2A41C3B1D06B}" dt="2020-02-13T07:45:21.404" v="4228" actId="167"/>
          <ac:spMkLst>
            <pc:docMk/>
            <pc:sldMk cId="2402763997" sldId="271"/>
            <ac:spMk id="13" creationId="{FFE9D7CF-DDC1-4252-9260-BFA317FA12FE}"/>
          </ac:spMkLst>
        </pc:spChg>
        <pc:spChg chg="add">
          <ac:chgData name="Kaitlyn Commes" userId="a38cc7a04266740c" providerId="LiveId" clId="{2191872A-DDB0-45D4-9EE9-2A41C3B1D06B}" dt="2020-02-13T07:45:35.398" v="4230"/>
          <ac:spMkLst>
            <pc:docMk/>
            <pc:sldMk cId="2402763997" sldId="271"/>
            <ac:spMk id="14" creationId="{8A317208-F72E-4640-8187-13BCDE3E50E0}"/>
          </ac:spMkLst>
        </pc:spChg>
        <pc:spChg chg="del mod">
          <ac:chgData name="Kaitlyn Commes" userId="a38cc7a04266740c" providerId="LiveId" clId="{2191872A-DDB0-45D4-9EE9-2A41C3B1D06B}" dt="2020-02-13T07:45:08.766" v="4226" actId="478"/>
          <ac:spMkLst>
            <pc:docMk/>
            <pc:sldMk cId="2402763997" sldId="271"/>
            <ac:spMk id="46" creationId="{2F7583E9-61B4-43C2-90AE-E810ECEAA5CF}"/>
          </ac:spMkLst>
        </pc:sp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7" creationId="{98E5BE1A-02CE-41EA-89FF-16EC80514A51}"/>
          </ac:graphicFrameMkLst>
        </pc:graphicFrameChg>
        <pc:graphicFrameChg chg="add mod">
          <ac:chgData name="Kaitlyn Commes" userId="a38cc7a04266740c" providerId="LiveId" clId="{2191872A-DDB0-45D4-9EE9-2A41C3B1D06B}" dt="2020-02-13T07:44:53.623" v="4218" actId="207"/>
          <ac:graphicFrameMkLst>
            <pc:docMk/>
            <pc:sldMk cId="2402763997" sldId="271"/>
            <ac:graphicFrameMk id="7" creationId="{F9DB8D56-E467-40E7-A146-13E00373FEC2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8" creationId="{2D5C69CE-2DF9-4A88-8C4A-C94BF053FACE}"/>
          </ac:graphicFrameMkLst>
        </pc:graphicFrameChg>
        <pc:graphicFrameChg chg="add mod">
          <ac:chgData name="Kaitlyn Commes" userId="a38cc7a04266740c" providerId="LiveId" clId="{2191872A-DDB0-45D4-9EE9-2A41C3B1D06B}" dt="2020-02-13T08:11:25.676" v="4588" actId="20577"/>
          <ac:graphicFrameMkLst>
            <pc:docMk/>
            <pc:sldMk cId="2402763997" sldId="271"/>
            <ac:graphicFrameMk id="8" creationId="{4393FB18-34C1-4336-A5BD-05A1FD184D5F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9" creationId="{FAB6C106-9AAA-40DB-A027-47628D4517D2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10" creationId="{D3A81B62-F67C-49DF-9485-1E3BEF7CD4A2}"/>
          </ac:graphicFrameMkLst>
        </pc:graphicFrameChg>
        <pc:graphicFrameChg chg="add del mod">
          <ac:chgData name="Kaitlyn Commes" userId="a38cc7a04266740c" providerId="LiveId" clId="{2191872A-DDB0-45D4-9EE9-2A41C3B1D06B}" dt="2020-02-13T01:52:17.856" v="2331" actId="478"/>
          <ac:graphicFrameMkLst>
            <pc:docMk/>
            <pc:sldMk cId="2402763997" sldId="271"/>
            <ac:graphicFrameMk id="12" creationId="{0D1EB55E-0DF3-4F58-8753-CE5C79EAD3A9}"/>
          </ac:graphicFrameMkLst>
        </pc:graphicFrameChg>
        <pc:graphicFrameChg chg="add del mod">
          <ac:chgData name="Kaitlyn Commes" userId="a38cc7a04266740c" providerId="LiveId" clId="{2191872A-DDB0-45D4-9EE9-2A41C3B1D06B}" dt="2020-02-12T23:17:02.017" v="1717" actId="478"/>
          <ac:graphicFrameMkLst>
            <pc:docMk/>
            <pc:sldMk cId="2402763997" sldId="271"/>
            <ac:graphicFrameMk id="13" creationId="{78A77B9E-82EA-48F6-AA0D-83D0E2D0ECEC}"/>
          </ac:graphicFrameMkLst>
        </pc:graphicFrameChg>
        <pc:graphicFrameChg chg="add del mod">
          <ac:chgData name="Kaitlyn Commes" userId="a38cc7a04266740c" providerId="LiveId" clId="{2191872A-DDB0-45D4-9EE9-2A41C3B1D06B}" dt="2020-02-12T23:27:24.252" v="1772" actId="478"/>
          <ac:graphicFrameMkLst>
            <pc:docMk/>
            <pc:sldMk cId="2402763997" sldId="271"/>
            <ac:graphicFrameMk id="14" creationId="{15DBC7B1-4391-4397-82DD-49F349AF2AAD}"/>
          </ac:graphicFrameMkLst>
        </pc:graphicFrameChg>
        <pc:graphicFrameChg chg="add del mod">
          <ac:chgData name="Kaitlyn Commes" userId="a38cc7a04266740c" providerId="LiveId" clId="{2191872A-DDB0-45D4-9EE9-2A41C3B1D06B}" dt="2020-02-13T00:50:17.164" v="2232" actId="478"/>
          <ac:graphicFrameMkLst>
            <pc:docMk/>
            <pc:sldMk cId="2402763997" sldId="271"/>
            <ac:graphicFrameMk id="15" creationId="{83168F9C-7CE3-48A9-B110-6630B535635D}"/>
          </ac:graphicFrameMkLst>
        </pc:graphicFrameChg>
        <pc:graphicFrameChg chg="add del mod topLvl modGraphic">
          <ac:chgData name="Kaitlyn Commes" userId="a38cc7a04266740c" providerId="LiveId" clId="{2191872A-DDB0-45D4-9EE9-2A41C3B1D06B}" dt="2020-02-13T01:40:30.692" v="2322" actId="478"/>
          <ac:graphicFrameMkLst>
            <pc:docMk/>
            <pc:sldMk cId="2402763997" sldId="271"/>
            <ac:graphicFrameMk id="16" creationId="{D7E79D35-DC78-481C-A8F3-FB8D832A5B15}"/>
          </ac:graphicFrameMkLst>
        </pc:graphicFrameChg>
        <pc:graphicFrameChg chg="add del">
          <ac:chgData name="Kaitlyn Commes" userId="a38cc7a04266740c" providerId="LiveId" clId="{2191872A-DDB0-45D4-9EE9-2A41C3B1D06B}" dt="2020-02-13T00:54:23.360" v="2239" actId="478"/>
          <ac:graphicFrameMkLst>
            <pc:docMk/>
            <pc:sldMk cId="2402763997" sldId="271"/>
            <ac:graphicFrameMk id="17" creationId="{BA5B0D81-5D27-4E09-AD9B-DF62C79E7706}"/>
          </ac:graphicFrameMkLst>
        </pc:graphicFrameChg>
        <pc:graphicFrameChg chg="add del mod">
          <ac:chgData name="Kaitlyn Commes" userId="a38cc7a04266740c" providerId="LiveId" clId="{2191872A-DDB0-45D4-9EE9-2A41C3B1D06B}" dt="2020-02-13T00:59:28.233" v="2258" actId="478"/>
          <ac:graphicFrameMkLst>
            <pc:docMk/>
            <pc:sldMk cId="2402763997" sldId="271"/>
            <ac:graphicFrameMk id="18" creationId="{257E6C15-6EBC-44D4-B765-5BF1775F4A22}"/>
          </ac:graphicFrameMkLst>
        </pc:graphicFrameChg>
        <pc:graphicFrameChg chg="add mod">
          <ac:chgData name="Kaitlyn Commes" userId="a38cc7a04266740c" providerId="LiveId" clId="{2191872A-DDB0-45D4-9EE9-2A41C3B1D06B}" dt="2020-02-13T07:43:18.487" v="4183" actId="1076"/>
          <ac:graphicFrameMkLst>
            <pc:docMk/>
            <pc:sldMk cId="2402763997" sldId="271"/>
            <ac:graphicFrameMk id="19" creationId="{3C392E84-9EDB-4AEE-AAE1-75B4B8FDF83A}"/>
          </ac:graphicFrameMkLst>
        </pc:graphicFrameChg>
        <pc:picChg chg="add ord">
          <ac:chgData name="Kaitlyn Commes" userId="a38cc7a04266740c" providerId="LiveId" clId="{2191872A-DDB0-45D4-9EE9-2A41C3B1D06B}" dt="2020-02-13T07:45:21.404" v="4228" actId="167"/>
          <ac:picMkLst>
            <pc:docMk/>
            <pc:sldMk cId="2402763997" sldId="271"/>
            <ac:picMk id="12" creationId="{FB4355D7-1F20-4FD6-BFB7-69A7E0CBF06F}"/>
          </ac:picMkLst>
        </pc:picChg>
        <pc:cxnChg chg="add mod">
          <ac:chgData name="Kaitlyn Commes" userId="a38cc7a04266740c" providerId="LiveId" clId="{2191872A-DDB0-45D4-9EE9-2A41C3B1D06B}" dt="2020-02-13T07:49:02.029" v="4298" actId="1036"/>
          <ac:cxnSpMkLst>
            <pc:docMk/>
            <pc:sldMk cId="2402763997" sldId="271"/>
            <ac:cxnSpMk id="9" creationId="{DC970D01-6739-4651-BE32-A355F8AB671F}"/>
          </ac:cxnSpMkLst>
        </pc:cxnChg>
        <pc:cxnChg chg="add mod">
          <ac:chgData name="Kaitlyn Commes" userId="a38cc7a04266740c" providerId="LiveId" clId="{2191872A-DDB0-45D4-9EE9-2A41C3B1D06B}" dt="2020-02-13T07:45:05.967" v="4225" actId="1038"/>
          <ac:cxnSpMkLst>
            <pc:docMk/>
            <pc:sldMk cId="2402763997" sldId="271"/>
            <ac:cxnSpMk id="10" creationId="{3C06BB4B-6657-4B50-A30B-008C40A77F0A}"/>
          </ac:cxnSpMkLst>
        </pc:cxnChg>
      </pc:sldChg>
      <pc:sldChg chg="addSp delSp modSp add">
        <pc:chgData name="Kaitlyn Commes" userId="a38cc7a04266740c" providerId="LiveId" clId="{2191872A-DDB0-45D4-9EE9-2A41C3B1D06B}" dt="2020-02-13T09:13:17.892" v="5460" actId="20577"/>
        <pc:sldMkLst>
          <pc:docMk/>
          <pc:sldMk cId="1034290575" sldId="272"/>
        </pc:sldMkLst>
        <pc:spChg chg="add mod">
          <ac:chgData name="Kaitlyn Commes" userId="a38cc7a04266740c" providerId="LiveId" clId="{2191872A-DDB0-45D4-9EE9-2A41C3B1D06B}" dt="2020-02-13T09:11:20.102" v="5343" actId="20577"/>
          <ac:spMkLst>
            <pc:docMk/>
            <pc:sldMk cId="1034290575" sldId="272"/>
            <ac:spMk id="7" creationId="{28C9F3A8-0778-49CF-AD3B-3DE821D068B4}"/>
          </ac:spMkLst>
        </pc:spChg>
        <pc:spChg chg="mod">
          <ac:chgData name="Kaitlyn Commes" userId="a38cc7a04266740c" providerId="LiveId" clId="{2191872A-DDB0-45D4-9EE9-2A41C3B1D06B}" dt="2020-02-13T09:13:17.892" v="5460" actId="20577"/>
          <ac:spMkLst>
            <pc:docMk/>
            <pc:sldMk cId="1034290575" sldId="272"/>
            <ac:spMk id="11" creationId="{AC7712B5-6485-4821-A2FD-1D2A7815CADB}"/>
          </ac:spMkLst>
        </pc:spChg>
        <pc:picChg chg="del">
          <ac:chgData name="Kaitlyn Commes" userId="a38cc7a04266740c" providerId="LiveId" clId="{2191872A-DDB0-45D4-9EE9-2A41C3B1D06B}" dt="2020-02-12T22:24:34.896" v="1650" actId="478"/>
          <ac:picMkLst>
            <pc:docMk/>
            <pc:sldMk cId="1034290575" sldId="272"/>
            <ac:picMk id="2" creationId="{3497801A-3F23-41C3-B54F-6D8001558F9B}"/>
          </ac:picMkLst>
        </pc:picChg>
        <pc:picChg chg="add">
          <ac:chgData name="Kaitlyn Commes" userId="a38cc7a04266740c" providerId="LiveId" clId="{2191872A-DDB0-45D4-9EE9-2A41C3B1D06B}" dt="2020-02-12T22:24:35.285" v="1651"/>
          <ac:picMkLst>
            <pc:docMk/>
            <pc:sldMk cId="1034290575" sldId="272"/>
            <ac:picMk id="8" creationId="{74561BA8-EF85-45BE-BF32-12DAC371029E}"/>
          </ac:picMkLst>
        </pc:picChg>
      </pc:sldChg>
      <pc:sldChg chg="addSp delSp modSp add del mod">
        <pc:chgData name="Kaitlyn Commes" userId="a38cc7a04266740c" providerId="LiveId" clId="{2191872A-DDB0-45D4-9EE9-2A41C3B1D06B}" dt="2020-02-13T08:14:50.460" v="4698" actId="47"/>
        <pc:sldMkLst>
          <pc:docMk/>
          <pc:sldMk cId="2376831734" sldId="273"/>
        </pc:sldMkLst>
        <pc:spChg chg="mod">
          <ac:chgData name="Kaitlyn Commes" userId="a38cc7a04266740c" providerId="LiveId" clId="{2191872A-DDB0-45D4-9EE9-2A41C3B1D06B}" dt="2020-02-12T22:25:25.725" v="1696" actId="20577"/>
          <ac:spMkLst>
            <pc:docMk/>
            <pc:sldMk cId="2376831734" sldId="273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7" creationId="{98E5BE1A-02CE-41EA-89FF-16EC80514A51}"/>
          </ac:graphicFrameMkLst>
        </pc:graphicFrameChg>
        <pc:graphicFrameChg chg="add mod">
          <ac:chgData name="Kaitlyn Commes" userId="a38cc7a04266740c" providerId="LiveId" clId="{2191872A-DDB0-45D4-9EE9-2A41C3B1D06B}" dt="2020-02-13T02:09:36.437" v="2448" actId="14100"/>
          <ac:graphicFrameMkLst>
            <pc:docMk/>
            <pc:sldMk cId="2376831734" sldId="273"/>
            <ac:graphicFrameMk id="7" creationId="{B72C3F7E-CE30-4EF2-8C01-038BDA378BE8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8" creationId="{2D5C69CE-2DF9-4A88-8C4A-C94BF053FACE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9" creationId="{FAB6C106-9AAA-40DB-A027-47628D4517D2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10" creationId="{D3A81B62-F67C-49DF-9485-1E3BEF7CD4A2}"/>
          </ac:graphicFrameMkLst>
        </pc:graphicFrameChg>
        <pc:graphicFrameChg chg="add del mod">
          <ac:chgData name="Kaitlyn Commes" userId="a38cc7a04266740c" providerId="LiveId" clId="{2191872A-DDB0-45D4-9EE9-2A41C3B1D06B}" dt="2020-02-13T02:00:25.237" v="2369" actId="478"/>
          <ac:graphicFrameMkLst>
            <pc:docMk/>
            <pc:sldMk cId="2376831734" sldId="273"/>
            <ac:graphicFrameMk id="12" creationId="{90993D29-9595-4606-BDDA-06212603CCAF}"/>
          </ac:graphicFrameMkLst>
        </pc:graphicFrameChg>
      </pc:sldChg>
      <pc:sldChg chg="add del">
        <pc:chgData name="Kaitlyn Commes" userId="a38cc7a04266740c" providerId="LiveId" clId="{2191872A-DDB0-45D4-9EE9-2A41C3B1D06B}" dt="2020-02-13T00:41:56.634" v="2088" actId="47"/>
        <pc:sldMkLst>
          <pc:docMk/>
          <pc:sldMk cId="3812426349" sldId="274"/>
        </pc:sldMkLst>
      </pc:sldChg>
      <pc:sldChg chg="addSp delSp modSp add del mod">
        <pc:chgData name="Kaitlyn Commes" userId="a38cc7a04266740c" providerId="LiveId" clId="{2191872A-DDB0-45D4-9EE9-2A41C3B1D06B}" dt="2020-02-13T07:14:13.645" v="3942" actId="47"/>
        <pc:sldMkLst>
          <pc:docMk/>
          <pc:sldMk cId="3946125750" sldId="275"/>
        </pc:sldMkLst>
        <pc:spChg chg="add del mod ord">
          <ac:chgData name="Kaitlyn Commes" userId="a38cc7a04266740c" providerId="LiveId" clId="{2191872A-DDB0-45D4-9EE9-2A41C3B1D06B}" dt="2020-02-13T06:55:44.730" v="3632" actId="478"/>
          <ac:spMkLst>
            <pc:docMk/>
            <pc:sldMk cId="3946125750" sldId="275"/>
            <ac:spMk id="5" creationId="{3E4E3D26-91C8-444D-91BB-81D2FBD8F505}"/>
          </ac:spMkLst>
        </pc:spChg>
        <pc:spChg chg="mod">
          <ac:chgData name="Kaitlyn Commes" userId="a38cc7a04266740c" providerId="LiveId" clId="{2191872A-DDB0-45D4-9EE9-2A41C3B1D06B}" dt="2020-02-13T06:14:24.172" v="3351" actId="1035"/>
          <ac:spMkLst>
            <pc:docMk/>
            <pc:sldMk cId="3946125750" sldId="275"/>
            <ac:spMk id="11" creationId="{AC7712B5-6485-4821-A2FD-1D2A7815CADB}"/>
          </ac:spMkLst>
        </pc:spChg>
        <pc:spChg chg="add del mod">
          <ac:chgData name="Kaitlyn Commes" userId="a38cc7a04266740c" providerId="LiveId" clId="{2191872A-DDB0-45D4-9EE9-2A41C3B1D06B}" dt="2020-02-13T06:16:16.825" v="3363" actId="12788"/>
          <ac:spMkLst>
            <pc:docMk/>
            <pc:sldMk cId="3946125750" sldId="275"/>
            <ac:spMk id="46" creationId="{2F7583E9-61B4-43C2-90AE-E810ECEAA5CF}"/>
          </ac:spMkLst>
        </pc:spChg>
        <pc:graphicFrameChg chg="add del">
          <ac:chgData name="Kaitlyn Commes" userId="a38cc7a04266740c" providerId="LiveId" clId="{2191872A-DDB0-45D4-9EE9-2A41C3B1D06B}" dt="2020-02-13T00:39:18.094" v="2060" actId="478"/>
          <ac:graphicFrameMkLst>
            <pc:docMk/>
            <pc:sldMk cId="3946125750" sldId="275"/>
            <ac:graphicFrameMk id="7" creationId="{2A6A472C-1403-4F97-84D7-192055A8A8CB}"/>
          </ac:graphicFrameMkLst>
        </pc:graphicFrameChg>
        <pc:graphicFrameChg chg="add mod">
          <ac:chgData name="Kaitlyn Commes" userId="a38cc7a04266740c" providerId="LiveId" clId="{2191872A-DDB0-45D4-9EE9-2A41C3B1D06B}" dt="2020-02-13T07:04:15.094" v="3749" actId="14100"/>
          <ac:graphicFrameMkLst>
            <pc:docMk/>
            <pc:sldMk cId="3946125750" sldId="275"/>
            <ac:graphicFrameMk id="8" creationId="{CA1D262D-BF2D-487C-AE17-ED4B2342E72B}"/>
          </ac:graphicFrameMkLst>
        </pc:graphicFrameChg>
        <pc:graphicFrameChg chg="add mod">
          <ac:chgData name="Kaitlyn Commes" userId="a38cc7a04266740c" providerId="LiveId" clId="{2191872A-DDB0-45D4-9EE9-2A41C3B1D06B}" dt="2020-02-13T07:05:18.598" v="3759" actId="14100"/>
          <ac:graphicFrameMkLst>
            <pc:docMk/>
            <pc:sldMk cId="3946125750" sldId="275"/>
            <ac:graphicFrameMk id="10" creationId="{E472FAC1-FCBE-494F-97C1-839133E2CF11}"/>
          </ac:graphicFrameMkLst>
        </pc:graphicFrameChg>
        <pc:graphicFrameChg chg="del">
          <ac:chgData name="Kaitlyn Commes" userId="a38cc7a04266740c" providerId="LiveId" clId="{2191872A-DDB0-45D4-9EE9-2A41C3B1D06B}" dt="2020-02-13T00:38:18.919" v="2053" actId="478"/>
          <ac:graphicFrameMkLst>
            <pc:docMk/>
            <pc:sldMk cId="3946125750" sldId="275"/>
            <ac:graphicFrameMk id="12" creationId="{951EC28F-0BBA-4E36-BB0A-6E835EFBF650}"/>
          </ac:graphicFrameMkLst>
        </pc:graphicFrameChg>
        <pc:graphicFrameChg chg="add del mod">
          <ac:chgData name="Kaitlyn Commes" userId="a38cc7a04266740c" providerId="LiveId" clId="{2191872A-DDB0-45D4-9EE9-2A41C3B1D06B}" dt="2020-02-13T07:01:50.049" v="3728" actId="478"/>
          <ac:graphicFrameMkLst>
            <pc:docMk/>
            <pc:sldMk cId="3946125750" sldId="275"/>
            <ac:graphicFrameMk id="12" creationId="{B8EDE441-6E71-4225-9796-645C9319149B}"/>
          </ac:graphicFrameMkLst>
        </pc:graphicFrameChg>
        <pc:graphicFrameChg chg="add del">
          <ac:chgData name="Kaitlyn Commes" userId="a38cc7a04266740c" providerId="LiveId" clId="{2191872A-DDB0-45D4-9EE9-2A41C3B1D06B}" dt="2020-02-13T07:01:53.647" v="3730" actId="478"/>
          <ac:graphicFrameMkLst>
            <pc:docMk/>
            <pc:sldMk cId="3946125750" sldId="275"/>
            <ac:graphicFrameMk id="13" creationId="{B8032739-7521-4501-BD5D-1850D5952569}"/>
          </ac:graphicFrameMkLst>
        </pc:graphicFrameChg>
        <pc:graphicFrameChg chg="add mod">
          <ac:chgData name="Kaitlyn Commes" userId="a38cc7a04266740c" providerId="LiveId" clId="{2191872A-DDB0-45D4-9EE9-2A41C3B1D06B}" dt="2020-02-13T07:05:10.498" v="3758" actId="14100"/>
          <ac:graphicFrameMkLst>
            <pc:docMk/>
            <pc:sldMk cId="3946125750" sldId="275"/>
            <ac:graphicFrameMk id="14" creationId="{64D0B386-5896-4F0C-A4A6-69359288A832}"/>
          </ac:graphicFrameMkLst>
        </pc:graphicFrameChg>
        <pc:picChg chg="add mod ord modCrop">
          <ac:chgData name="Kaitlyn Commes" userId="a38cc7a04266740c" providerId="LiveId" clId="{2191872A-DDB0-45D4-9EE9-2A41C3B1D06B}" dt="2020-02-13T06:30:13.121" v="3477" actId="732"/>
          <ac:picMkLst>
            <pc:docMk/>
            <pc:sldMk cId="3946125750" sldId="275"/>
            <ac:picMk id="4" creationId="{C70CAC35-BB28-4A02-9181-0A9336996C97}"/>
          </ac:picMkLst>
        </pc:picChg>
      </pc:sldChg>
      <pc:sldChg chg="addSp delSp modSp add del ord">
        <pc:chgData name="Kaitlyn Commes" userId="a38cc7a04266740c" providerId="LiveId" clId="{2191872A-DDB0-45D4-9EE9-2A41C3B1D06B}" dt="2020-02-13T07:52:22.568" v="4345" actId="47"/>
        <pc:sldMkLst>
          <pc:docMk/>
          <pc:sldMk cId="1951910649" sldId="276"/>
        </pc:sldMkLst>
        <pc:graphicFrameChg chg="add mod">
          <ac:chgData name="Kaitlyn Commes" userId="a38cc7a04266740c" providerId="LiveId" clId="{2191872A-DDB0-45D4-9EE9-2A41C3B1D06B}" dt="2020-02-13T00:46:27.214" v="2199" actId="20577"/>
          <ac:graphicFrameMkLst>
            <pc:docMk/>
            <pc:sldMk cId="1951910649" sldId="276"/>
            <ac:graphicFrameMk id="8" creationId="{4B541D4C-F200-473B-B070-0BDC794112FE}"/>
          </ac:graphicFrameMkLst>
        </pc:graphicFrameChg>
        <pc:graphicFrameChg chg="del">
          <ac:chgData name="Kaitlyn Commes" userId="a38cc7a04266740c" providerId="LiveId" clId="{2191872A-DDB0-45D4-9EE9-2A41C3B1D06B}" dt="2020-02-13T00:44:28.941" v="2092" actId="478"/>
          <ac:graphicFrameMkLst>
            <pc:docMk/>
            <pc:sldMk cId="1951910649" sldId="276"/>
            <ac:graphicFrameMk id="12" creationId="{0D1EB55E-0DF3-4F58-8753-CE5C79EAD3A9}"/>
          </ac:graphicFrameMkLst>
        </pc:graphicFrameChg>
        <pc:graphicFrameChg chg="mod">
          <ac:chgData name="Kaitlyn Commes" userId="a38cc7a04266740c" providerId="LiveId" clId="{2191872A-DDB0-45D4-9EE9-2A41C3B1D06B}" dt="2020-02-13T00:50:01.159" v="2231" actId="20577"/>
          <ac:graphicFrameMkLst>
            <pc:docMk/>
            <pc:sldMk cId="1951910649" sldId="276"/>
            <ac:graphicFrameMk id="15" creationId="{83168F9C-7CE3-48A9-B110-6630B535635D}"/>
          </ac:graphicFrameMkLst>
        </pc:graphicFrameChg>
      </pc:sldChg>
      <pc:sldChg chg="addSp delSp modSp add mod ord">
        <pc:chgData name="Kaitlyn Commes" userId="a38cc7a04266740c" providerId="LiveId" clId="{2191872A-DDB0-45D4-9EE9-2A41C3B1D06B}" dt="2020-02-13T09:41:31.246" v="6021" actId="20577"/>
        <pc:sldMkLst>
          <pc:docMk/>
          <pc:sldMk cId="2298074998" sldId="277"/>
        </pc:sldMkLst>
        <pc:spChg chg="add mod">
          <ac:chgData name="Kaitlyn Commes" userId="a38cc7a04266740c" providerId="LiveId" clId="{2191872A-DDB0-45D4-9EE9-2A41C3B1D06B}" dt="2020-02-13T06:08:59.679" v="3298" actId="1076"/>
          <ac:spMkLst>
            <pc:docMk/>
            <pc:sldMk cId="2298074998" sldId="277"/>
            <ac:spMk id="5" creationId="{F0A39449-5546-45F7-B806-234B377BFAA8}"/>
          </ac:spMkLst>
        </pc:spChg>
        <pc:spChg chg="del mod">
          <ac:chgData name="Kaitlyn Commes" userId="a38cc7a04266740c" providerId="LiveId" clId="{2191872A-DDB0-45D4-9EE9-2A41C3B1D06B}" dt="2020-02-13T09:41:26.418" v="6008" actId="478"/>
          <ac:spMkLst>
            <pc:docMk/>
            <pc:sldMk cId="2298074998" sldId="277"/>
            <ac:spMk id="11" creationId="{AC7712B5-6485-4821-A2FD-1D2A7815CADB}"/>
          </ac:spMkLst>
        </pc:spChg>
        <pc:spChg chg="add ord">
          <ac:chgData name="Kaitlyn Commes" userId="a38cc7a04266740c" providerId="LiveId" clId="{2191872A-DDB0-45D4-9EE9-2A41C3B1D06B}" dt="2020-02-13T09:41:06.967" v="6006" actId="167"/>
          <ac:spMkLst>
            <pc:docMk/>
            <pc:sldMk cId="2298074998" sldId="277"/>
            <ac:spMk id="14" creationId="{77472362-6831-4067-BC87-47BE2355EFE5}"/>
          </ac:spMkLst>
        </pc:spChg>
        <pc:spChg chg="add mod">
          <ac:chgData name="Kaitlyn Commes" userId="a38cc7a04266740c" providerId="LiveId" clId="{2191872A-DDB0-45D4-9EE9-2A41C3B1D06B}" dt="2020-02-13T09:41:31.246" v="6021" actId="20577"/>
          <ac:spMkLst>
            <pc:docMk/>
            <pc:sldMk cId="2298074998" sldId="277"/>
            <ac:spMk id="15" creationId="{48520087-3784-4016-9A06-69AA3393935E}"/>
          </ac:spMkLst>
        </pc:spChg>
        <pc:spChg chg="del">
          <ac:chgData name="Kaitlyn Commes" userId="a38cc7a04266740c" providerId="LiveId" clId="{2191872A-DDB0-45D4-9EE9-2A41C3B1D06B}" dt="2020-02-13T09:41:13.973" v="6007" actId="478"/>
          <ac:spMkLst>
            <pc:docMk/>
            <pc:sldMk cId="2298074998" sldId="277"/>
            <ac:spMk id="46" creationId="{2F7583E9-61B4-43C2-90AE-E810ECEAA5CF}"/>
          </ac:spMkLst>
        </pc:spChg>
        <pc:graphicFrameChg chg="mod">
          <ac:chgData name="Kaitlyn Commes" userId="a38cc7a04266740c" providerId="LiveId" clId="{2191872A-DDB0-45D4-9EE9-2A41C3B1D06B}" dt="2020-02-13T09:19:40.502" v="5527" actId="20577"/>
          <ac:graphicFrameMkLst>
            <pc:docMk/>
            <pc:sldMk cId="2298074998" sldId="277"/>
            <ac:graphicFrameMk id="12" creationId="{951EC28F-0BBA-4E36-BB0A-6E835EFBF650}"/>
          </ac:graphicFrameMkLst>
        </pc:graphicFrameChg>
        <pc:picChg chg="add ord">
          <ac:chgData name="Kaitlyn Commes" userId="a38cc7a04266740c" providerId="LiveId" clId="{2191872A-DDB0-45D4-9EE9-2A41C3B1D06B}" dt="2020-02-13T09:41:06.967" v="6006" actId="167"/>
          <ac:picMkLst>
            <pc:docMk/>
            <pc:sldMk cId="2298074998" sldId="277"/>
            <ac:picMk id="10" creationId="{4A2D3857-30CB-460B-8C32-CEF5A527B463}"/>
          </ac:picMkLst>
        </pc:picChg>
        <pc:cxnChg chg="add mod">
          <ac:chgData name="Kaitlyn Commes" userId="a38cc7a04266740c" providerId="LiveId" clId="{2191872A-DDB0-45D4-9EE9-2A41C3B1D06B}" dt="2020-02-13T06:08:03.930" v="3255" actId="208"/>
          <ac:cxnSpMkLst>
            <pc:docMk/>
            <pc:sldMk cId="2298074998" sldId="277"/>
            <ac:cxnSpMk id="4" creationId="{756B288C-2C1B-45E1-B244-4AA2A00A673A}"/>
          </ac:cxnSpMkLst>
        </pc:cxnChg>
        <pc:cxnChg chg="add del">
          <ac:chgData name="Kaitlyn Commes" userId="a38cc7a04266740c" providerId="LiveId" clId="{2191872A-DDB0-45D4-9EE9-2A41C3B1D06B}" dt="2020-02-13T06:08:15.478" v="3257" actId="478"/>
          <ac:cxnSpMkLst>
            <pc:docMk/>
            <pc:sldMk cId="2298074998" sldId="277"/>
            <ac:cxnSpMk id="9" creationId="{EE47E598-6186-4DB1-9F84-B1712DD19FA4}"/>
          </ac:cxnSpMkLst>
        </pc:cxnChg>
        <pc:cxnChg chg="add mod">
          <ac:chgData name="Kaitlyn Commes" userId="a38cc7a04266740c" providerId="LiveId" clId="{2191872A-DDB0-45D4-9EE9-2A41C3B1D06B}" dt="2020-02-13T06:11:33.460" v="3316" actId="692"/>
          <ac:cxnSpMkLst>
            <pc:docMk/>
            <pc:sldMk cId="2298074998" sldId="277"/>
            <ac:cxnSpMk id="13" creationId="{5E0B00CE-CDBE-4544-82A1-D23A42248CA6}"/>
          </ac:cxnSpMkLst>
        </pc:cxnChg>
      </pc:sldChg>
      <pc:sldChg chg="addSp delSp modSp add">
        <pc:chgData name="Kaitlyn Commes" userId="a38cc7a04266740c" providerId="LiveId" clId="{2191872A-DDB0-45D4-9EE9-2A41C3B1D06B}" dt="2020-02-13T09:07:15.376" v="5189" actId="1038"/>
        <pc:sldMkLst>
          <pc:docMk/>
          <pc:sldMk cId="2786784156" sldId="278"/>
        </pc:sldMkLst>
        <pc:spChg chg="add del">
          <ac:chgData name="Kaitlyn Commes" userId="a38cc7a04266740c" providerId="LiveId" clId="{2191872A-DDB0-45D4-9EE9-2A41C3B1D06B}" dt="2020-02-13T09:03:55.281" v="5067"/>
          <ac:spMkLst>
            <pc:docMk/>
            <pc:sldMk cId="2786784156" sldId="278"/>
            <ac:spMk id="2" creationId="{149E13CF-D28C-4272-B1A7-FC722942A85B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4" creationId="{2D1C4780-EB16-43CD-9DF9-9959127AA4E4}"/>
          </ac:spMkLst>
        </pc:spChg>
        <pc:spChg chg="add mod">
          <ac:chgData name="Kaitlyn Commes" userId="a38cc7a04266740c" providerId="LiveId" clId="{2191872A-DDB0-45D4-9EE9-2A41C3B1D06B}" dt="2020-02-13T09:05:37.896" v="5171" actId="164"/>
          <ac:spMkLst>
            <pc:docMk/>
            <pc:sldMk cId="2786784156" sldId="278"/>
            <ac:spMk id="4" creationId="{4F1444E3-9BBD-4A4A-BA45-2F68AA11FED7}"/>
          </ac:spMkLst>
        </pc:spChg>
        <pc:spChg chg="add mod ord">
          <ac:chgData name="Kaitlyn Commes" userId="a38cc7a04266740c" providerId="LiveId" clId="{2191872A-DDB0-45D4-9EE9-2A41C3B1D06B}" dt="2020-02-13T09:05:41.283" v="5172" actId="1076"/>
          <ac:spMkLst>
            <pc:docMk/>
            <pc:sldMk cId="2786784156" sldId="278"/>
            <ac:spMk id="5" creationId="{DBB88F04-651C-4AB4-A8FC-E5DE6C2408CB}"/>
          </ac:spMkLst>
        </pc:spChg>
        <pc:spChg chg="add mod">
          <ac:chgData name="Kaitlyn Commes" userId="a38cc7a04266740c" providerId="LiveId" clId="{2191872A-DDB0-45D4-9EE9-2A41C3B1D06B}" dt="2020-02-13T09:05:47.021" v="5173" actId="12789"/>
          <ac:spMkLst>
            <pc:docMk/>
            <pc:sldMk cId="2786784156" sldId="278"/>
            <ac:spMk id="6" creationId="{95AC8E87-D975-4182-8741-C96B1302FB99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8" creationId="{2648D53F-340F-4445-B931-372BED7B4D1F}"/>
          </ac:spMkLst>
        </pc:spChg>
        <pc:spChg chg="del mod">
          <ac:chgData name="Kaitlyn Commes" userId="a38cc7a04266740c" providerId="LiveId" clId="{2191872A-DDB0-45D4-9EE9-2A41C3B1D06B}" dt="2020-02-13T09:01:44.354" v="4949"/>
          <ac:spMkLst>
            <pc:docMk/>
            <pc:sldMk cId="2786784156" sldId="27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67" creationId="{6BB3CC0C-F727-44BE-9729-6AE503DA2203}"/>
          </ac:spMkLst>
        </pc:spChg>
        <pc:grpChg chg="add mod">
          <ac:chgData name="Kaitlyn Commes" userId="a38cc7a04266740c" providerId="LiveId" clId="{2191872A-DDB0-45D4-9EE9-2A41C3B1D06B}" dt="2020-02-13T09:07:15.376" v="5189" actId="1038"/>
          <ac:grpSpMkLst>
            <pc:docMk/>
            <pc:sldMk cId="2786784156" sldId="278"/>
            <ac:grpSpMk id="7" creationId="{92890847-22C7-4FC1-BE22-5E2EB4F5F9C8}"/>
          </ac:grpSpMkLst>
        </pc:grpChg>
        <pc:picChg chg="del">
          <ac:chgData name="Kaitlyn Commes" userId="a38cc7a04266740c" providerId="LiveId" clId="{2191872A-DDB0-45D4-9EE9-2A41C3B1D06B}" dt="2020-02-13T06:29:20.348" v="3387" actId="478"/>
          <ac:picMkLst>
            <pc:docMk/>
            <pc:sldMk cId="2786784156" sldId="278"/>
            <ac:picMk id="9" creationId="{D0A146BE-A845-41C6-8DD2-CF2E29476F4A}"/>
          </ac:picMkLst>
        </pc:picChg>
      </pc:sldChg>
      <pc:sldChg chg="addSp delSp modSp add del mod">
        <pc:chgData name="Kaitlyn Commes" userId="a38cc7a04266740c" providerId="LiveId" clId="{2191872A-DDB0-45D4-9EE9-2A41C3B1D06B}" dt="2020-02-13T07:19:16.336" v="3978" actId="47"/>
        <pc:sldMkLst>
          <pc:docMk/>
          <pc:sldMk cId="358466384" sldId="279"/>
        </pc:sldMkLst>
        <pc:spChg chg="mod">
          <ac:chgData name="Kaitlyn Commes" userId="a38cc7a04266740c" providerId="LiveId" clId="{2191872A-DDB0-45D4-9EE9-2A41C3B1D06B}" dt="2020-02-13T07:14:06.384" v="3941" actId="20577"/>
          <ac:spMkLst>
            <pc:docMk/>
            <pc:sldMk cId="358466384" sldId="279"/>
            <ac:spMk id="11" creationId="{AC7712B5-6485-4821-A2FD-1D2A7815CADB}"/>
          </ac:spMkLst>
        </pc:spChg>
        <pc:graphicFrameChg chg="mod">
          <ac:chgData name="Kaitlyn Commes" userId="a38cc7a04266740c" providerId="LiveId" clId="{2191872A-DDB0-45D4-9EE9-2A41C3B1D06B}" dt="2020-02-13T07:18:04.879" v="3973" actId="2711"/>
          <ac:graphicFrameMkLst>
            <pc:docMk/>
            <pc:sldMk cId="358466384" sldId="279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13:18.170" v="3875" actId="14100"/>
          <ac:graphicFrameMkLst>
            <pc:docMk/>
            <pc:sldMk cId="358466384" sldId="279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7:15:27.535" v="3948" actId="692"/>
          <ac:graphicFrameMkLst>
            <pc:docMk/>
            <pc:sldMk cId="358466384" sldId="279"/>
            <ac:graphicFrameMk id="14" creationId="{64D0B386-5896-4F0C-A4A6-69359288A832}"/>
          </ac:graphicFrameMkLst>
        </pc:graphicFrameChg>
        <pc:cxnChg chg="add del mod">
          <ac:chgData name="Kaitlyn Commes" userId="a38cc7a04266740c" providerId="LiveId" clId="{2191872A-DDB0-45D4-9EE9-2A41C3B1D06B}" dt="2020-02-13T07:16:02.869" v="3957" actId="478"/>
          <ac:cxnSpMkLst>
            <pc:docMk/>
            <pc:sldMk cId="358466384" sldId="279"/>
            <ac:cxnSpMk id="12" creationId="{2C3903DA-9264-4A39-BF78-26B652A9609D}"/>
          </ac:cxnSpMkLst>
        </pc:cxnChg>
        <pc:cxnChg chg="add mod">
          <ac:chgData name="Kaitlyn Commes" userId="a38cc7a04266740c" providerId="LiveId" clId="{2191872A-DDB0-45D4-9EE9-2A41C3B1D06B}" dt="2020-02-13T07:16:13.205" v="3959" actId="14100"/>
          <ac:cxnSpMkLst>
            <pc:docMk/>
            <pc:sldMk cId="358466384" sldId="279"/>
            <ac:cxnSpMk id="13" creationId="{9028966C-27CA-434D-8733-FCC9020A720B}"/>
          </ac:cxnSpMkLst>
        </pc:cxnChg>
        <pc:cxnChg chg="add mod">
          <ac:chgData name="Kaitlyn Commes" userId="a38cc7a04266740c" providerId="LiveId" clId="{2191872A-DDB0-45D4-9EE9-2A41C3B1D06B}" dt="2020-02-13T07:17:13.238" v="3967" actId="1037"/>
          <ac:cxnSpMkLst>
            <pc:docMk/>
            <pc:sldMk cId="358466384" sldId="279"/>
            <ac:cxnSpMk id="15" creationId="{73F93CDC-9ACE-48AA-86A6-1AC19462EA8A}"/>
          </ac:cxnSpMkLst>
        </pc:cxnChg>
      </pc:sldChg>
      <pc:sldChg chg="modSp add">
        <pc:chgData name="Kaitlyn Commes" userId="a38cc7a04266740c" providerId="LiveId" clId="{2191872A-DDB0-45D4-9EE9-2A41C3B1D06B}" dt="2020-02-13T08:11:09.758" v="4570" actId="20577"/>
        <pc:sldMkLst>
          <pc:docMk/>
          <pc:sldMk cId="699878463" sldId="280"/>
        </pc:sldMkLst>
        <pc:graphicFrameChg chg="mod">
          <ac:chgData name="Kaitlyn Commes" userId="a38cc7a04266740c" providerId="LiveId" clId="{2191872A-DDB0-45D4-9EE9-2A41C3B1D06B}" dt="2020-02-13T07:19:21.231" v="3979" actId="2711"/>
          <ac:graphicFrameMkLst>
            <pc:docMk/>
            <pc:sldMk cId="699878463" sldId="280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52:54.178" v="4346" actId="14100"/>
          <ac:graphicFrameMkLst>
            <pc:docMk/>
            <pc:sldMk cId="699878463" sldId="280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8:11:09.758" v="4570" actId="20577"/>
          <ac:graphicFrameMkLst>
            <pc:docMk/>
            <pc:sldMk cId="699878463" sldId="280"/>
            <ac:graphicFrameMk id="14" creationId="{64D0B386-5896-4F0C-A4A6-69359288A832}"/>
          </ac:graphicFrameMkLst>
        </pc:graphicFrameChg>
        <pc:cxnChg chg="mod">
          <ac:chgData name="Kaitlyn Commes" userId="a38cc7a04266740c" providerId="LiveId" clId="{2191872A-DDB0-45D4-9EE9-2A41C3B1D06B}" dt="2020-02-13T07:53:05.472" v="4347" actId="14100"/>
          <ac:cxnSpMkLst>
            <pc:docMk/>
            <pc:sldMk cId="699878463" sldId="280"/>
            <ac:cxnSpMk id="13" creationId="{9028966C-27CA-434D-8733-FCC9020A720B}"/>
          </ac:cxnSpMkLst>
        </pc:cxnChg>
      </pc:sldChg>
      <pc:sldChg chg="add del">
        <pc:chgData name="Kaitlyn Commes" userId="a38cc7a04266740c" providerId="LiveId" clId="{2191872A-DDB0-45D4-9EE9-2A41C3B1D06B}" dt="2020-02-13T07:17:39.735" v="3972" actId="47"/>
        <pc:sldMkLst>
          <pc:docMk/>
          <pc:sldMk cId="1243565814" sldId="280"/>
        </pc:sldMkLst>
      </pc:sldChg>
      <pc:sldChg chg="addSp delSp modSp add del mod">
        <pc:chgData name="Kaitlyn Commes" userId="a38cc7a04266740c" providerId="LiveId" clId="{2191872A-DDB0-45D4-9EE9-2A41C3B1D06B}" dt="2020-02-13T07:37:31.987" v="4093" actId="47"/>
        <pc:sldMkLst>
          <pc:docMk/>
          <pc:sldMk cId="2203495974" sldId="281"/>
        </pc:sldMkLst>
        <pc:spChg chg="mod">
          <ac:chgData name="Kaitlyn Commes" userId="a38cc7a04266740c" providerId="LiveId" clId="{2191872A-DDB0-45D4-9EE9-2A41C3B1D06B}" dt="2020-02-13T07:32:57.814" v="4017" actId="1076"/>
          <ac:spMkLst>
            <pc:docMk/>
            <pc:sldMk cId="2203495974" sldId="281"/>
            <ac:spMk id="46" creationId="{2F7583E9-61B4-43C2-90AE-E810ECEAA5CF}"/>
          </ac:spMkLst>
        </pc:spChg>
        <pc:graphicFrameChg chg="add del mod">
          <ac:chgData name="Kaitlyn Commes" userId="a38cc7a04266740c" providerId="LiveId" clId="{2191872A-DDB0-45D4-9EE9-2A41C3B1D06B}" dt="2020-02-13T07:35:06.765" v="4023"/>
          <ac:graphicFrameMkLst>
            <pc:docMk/>
            <pc:sldMk cId="2203495974" sldId="281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33:46.074" v="4020" actId="14100"/>
          <ac:graphicFrameMkLst>
            <pc:docMk/>
            <pc:sldMk cId="2203495974" sldId="281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7:30:13.245" v="4011" actId="14100"/>
          <ac:graphicFrameMkLst>
            <pc:docMk/>
            <pc:sldMk cId="2203495974" sldId="281"/>
            <ac:graphicFrameMk id="14" creationId="{64D0B386-5896-4F0C-A4A6-69359288A832}"/>
          </ac:graphicFrameMkLst>
        </pc:graphicFrameChg>
        <pc:cxnChg chg="add del">
          <ac:chgData name="Kaitlyn Commes" userId="a38cc7a04266740c" providerId="LiveId" clId="{2191872A-DDB0-45D4-9EE9-2A41C3B1D06B}" dt="2020-02-13T07:30:28.460" v="4012" actId="478"/>
          <ac:cxnSpMkLst>
            <pc:docMk/>
            <pc:sldMk cId="2203495974" sldId="281"/>
            <ac:cxnSpMk id="15" creationId="{73F93CDC-9ACE-48AA-86A6-1AC19462EA8A}"/>
          </ac:cxnSpMkLst>
        </pc:cxnChg>
      </pc:sldChg>
      <pc:sldChg chg="modSp add">
        <pc:chgData name="Kaitlyn Commes" userId="a38cc7a04266740c" providerId="LiveId" clId="{2191872A-DDB0-45D4-9EE9-2A41C3B1D06B}" dt="2020-02-13T08:11:02.786" v="4561" actId="20577"/>
        <pc:sldMkLst>
          <pc:docMk/>
          <pc:sldMk cId="355312504" sldId="282"/>
        </pc:sldMkLst>
        <pc:graphicFrameChg chg="mod">
          <ac:chgData name="Kaitlyn Commes" userId="a38cc7a04266740c" providerId="LiveId" clId="{2191872A-DDB0-45D4-9EE9-2A41C3B1D06B}" dt="2020-02-13T07:37:11.217" v="4092" actId="14100"/>
          <ac:graphicFrameMkLst>
            <pc:docMk/>
            <pc:sldMk cId="355312504" sldId="282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36:29.410" v="4036" actId="1036"/>
          <ac:graphicFrameMkLst>
            <pc:docMk/>
            <pc:sldMk cId="355312504" sldId="282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8:11:02.786" v="4561" actId="20577"/>
          <ac:graphicFrameMkLst>
            <pc:docMk/>
            <pc:sldMk cId="355312504" sldId="282"/>
            <ac:graphicFrameMk id="14" creationId="{64D0B386-5896-4F0C-A4A6-69359288A832}"/>
          </ac:graphicFrameMkLst>
        </pc:graphicFrameChg>
        <pc:cxnChg chg="mod">
          <ac:chgData name="Kaitlyn Commes" userId="a38cc7a04266740c" providerId="LiveId" clId="{2191872A-DDB0-45D4-9EE9-2A41C3B1D06B}" dt="2020-02-13T07:36:29.410" v="4036" actId="1036"/>
          <ac:cxnSpMkLst>
            <pc:docMk/>
            <pc:sldMk cId="355312504" sldId="282"/>
            <ac:cxnSpMk id="13" creationId="{9028966C-27CA-434D-8733-FCC9020A720B}"/>
          </ac:cxnSpMkLst>
        </pc:cxnChg>
        <pc:cxnChg chg="mod">
          <ac:chgData name="Kaitlyn Commes" userId="a38cc7a04266740c" providerId="LiveId" clId="{2191872A-DDB0-45D4-9EE9-2A41C3B1D06B}" dt="2020-02-13T07:36:33.590" v="4041" actId="1038"/>
          <ac:cxnSpMkLst>
            <pc:docMk/>
            <pc:sldMk cId="355312504" sldId="282"/>
            <ac:cxnSpMk id="15" creationId="{73F93CDC-9ACE-48AA-86A6-1AC19462EA8A}"/>
          </ac:cxnSpMkLst>
        </pc:cxnChg>
      </pc:sldChg>
      <pc:sldChg chg="add del">
        <pc:chgData name="Kaitlyn Commes" userId="a38cc7a04266740c" providerId="LiveId" clId="{2191872A-DDB0-45D4-9EE9-2A41C3B1D06B}" dt="2020-02-13T07:24:45.435" v="3986" actId="47"/>
        <pc:sldMkLst>
          <pc:docMk/>
          <pc:sldMk cId="2124099011" sldId="282"/>
        </pc:sldMkLst>
      </pc:sldChg>
      <pc:sldChg chg="addSp delSp modSp add mod ord">
        <pc:chgData name="Kaitlyn Commes" userId="a38cc7a04266740c" providerId="LiveId" clId="{2191872A-DDB0-45D4-9EE9-2A41C3B1D06B}" dt="2020-02-13T08:11:16.213" v="4579" actId="20577"/>
        <pc:sldMkLst>
          <pc:docMk/>
          <pc:sldMk cId="430622855" sldId="283"/>
        </pc:sldMkLst>
        <pc:spChg chg="mod">
          <ac:chgData name="Kaitlyn Commes" userId="a38cc7a04266740c" providerId="LiveId" clId="{2191872A-DDB0-45D4-9EE9-2A41C3B1D06B}" dt="2020-02-13T07:39:33.977" v="4146" actId="20577"/>
          <ac:spMkLst>
            <pc:docMk/>
            <pc:sldMk cId="430622855" sldId="283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3T07:40:04.448" v="4152" actId="478"/>
          <ac:graphicFrameMkLst>
            <pc:docMk/>
            <pc:sldMk cId="430622855" sldId="283"/>
            <ac:graphicFrameMk id="8" creationId="{CA1D262D-BF2D-487C-AE17-ED4B2342E72B}"/>
          </ac:graphicFrameMkLst>
        </pc:graphicFrameChg>
        <pc:graphicFrameChg chg="del">
          <ac:chgData name="Kaitlyn Commes" userId="a38cc7a04266740c" providerId="LiveId" clId="{2191872A-DDB0-45D4-9EE9-2A41C3B1D06B}" dt="2020-02-13T07:40:15.963" v="4154" actId="478"/>
          <ac:graphicFrameMkLst>
            <pc:docMk/>
            <pc:sldMk cId="430622855" sldId="283"/>
            <ac:graphicFrameMk id="10" creationId="{E472FAC1-FCBE-494F-97C1-839133E2CF11}"/>
          </ac:graphicFrameMkLst>
        </pc:graphicFrameChg>
        <pc:graphicFrameChg chg="add mod">
          <ac:chgData name="Kaitlyn Commes" userId="a38cc7a04266740c" providerId="LiveId" clId="{2191872A-DDB0-45D4-9EE9-2A41C3B1D06B}" dt="2020-02-13T07:47:36.172" v="4269" actId="14100"/>
          <ac:graphicFrameMkLst>
            <pc:docMk/>
            <pc:sldMk cId="430622855" sldId="283"/>
            <ac:graphicFrameMk id="12" creationId="{B8E361A0-3BF2-4D33-BA1E-FE8569413486}"/>
          </ac:graphicFrameMkLst>
        </pc:graphicFrameChg>
        <pc:graphicFrameChg chg="del">
          <ac:chgData name="Kaitlyn Commes" userId="a38cc7a04266740c" providerId="LiveId" clId="{2191872A-DDB0-45D4-9EE9-2A41C3B1D06B}" dt="2020-02-13T07:40:15.963" v="4154" actId="478"/>
          <ac:graphicFrameMkLst>
            <pc:docMk/>
            <pc:sldMk cId="430622855" sldId="283"/>
            <ac:graphicFrameMk id="14" creationId="{64D0B386-5896-4F0C-A4A6-69359288A832}"/>
          </ac:graphicFrameMkLst>
        </pc:graphicFrameChg>
        <pc:graphicFrameChg chg="add del">
          <ac:chgData name="Kaitlyn Commes" userId="a38cc7a04266740c" providerId="LiveId" clId="{2191872A-DDB0-45D4-9EE9-2A41C3B1D06B}" dt="2020-02-13T07:47:07.449" v="4242"/>
          <ac:graphicFrameMkLst>
            <pc:docMk/>
            <pc:sldMk cId="430622855" sldId="283"/>
            <ac:graphicFrameMk id="16" creationId="{86C41185-3B3C-4D78-B08F-C45B9BF06151}"/>
          </ac:graphicFrameMkLst>
        </pc:graphicFrameChg>
        <pc:graphicFrameChg chg="add del mod">
          <ac:chgData name="Kaitlyn Commes" userId="a38cc7a04266740c" providerId="LiveId" clId="{2191872A-DDB0-45D4-9EE9-2A41C3B1D06B}" dt="2020-02-13T07:47:07.449" v="4242"/>
          <ac:graphicFrameMkLst>
            <pc:docMk/>
            <pc:sldMk cId="430622855" sldId="283"/>
            <ac:graphicFrameMk id="17" creationId="{F7A0EEC2-CCF2-4E04-B827-D95DC0F6F663}"/>
          </ac:graphicFrameMkLst>
        </pc:graphicFrameChg>
        <pc:graphicFrameChg chg="add del">
          <ac:chgData name="Kaitlyn Commes" userId="a38cc7a04266740c" providerId="LiveId" clId="{2191872A-DDB0-45D4-9EE9-2A41C3B1D06B}" dt="2020-02-13T07:47:21.380" v="4256"/>
          <ac:graphicFrameMkLst>
            <pc:docMk/>
            <pc:sldMk cId="430622855" sldId="283"/>
            <ac:graphicFrameMk id="19" creationId="{EAF05628-1D3C-4162-A60A-56BEDD1A22A3}"/>
          </ac:graphicFrameMkLst>
        </pc:graphicFrameChg>
        <pc:graphicFrameChg chg="add del">
          <ac:chgData name="Kaitlyn Commes" userId="a38cc7a04266740c" providerId="LiveId" clId="{2191872A-DDB0-45D4-9EE9-2A41C3B1D06B}" dt="2020-02-13T07:47:21.380" v="4256"/>
          <ac:graphicFrameMkLst>
            <pc:docMk/>
            <pc:sldMk cId="430622855" sldId="283"/>
            <ac:graphicFrameMk id="20" creationId="{E8C32465-C780-47FC-A3E1-DF05C3B2A0FD}"/>
          </ac:graphicFrameMkLst>
        </pc:graphicFrameChg>
        <pc:graphicFrameChg chg="add mod">
          <ac:chgData name="Kaitlyn Commes" userId="a38cc7a04266740c" providerId="LiveId" clId="{2191872A-DDB0-45D4-9EE9-2A41C3B1D06B}" dt="2020-02-13T07:52:05.820" v="4343" actId="207"/>
          <ac:graphicFrameMkLst>
            <pc:docMk/>
            <pc:sldMk cId="430622855" sldId="283"/>
            <ac:graphicFrameMk id="22" creationId="{94B1A6E0-EABD-4074-AF12-720A6409DB22}"/>
          </ac:graphicFrameMkLst>
        </pc:graphicFrameChg>
        <pc:graphicFrameChg chg="add mod">
          <ac:chgData name="Kaitlyn Commes" userId="a38cc7a04266740c" providerId="LiveId" clId="{2191872A-DDB0-45D4-9EE9-2A41C3B1D06B}" dt="2020-02-13T08:11:16.213" v="4579" actId="20577"/>
          <ac:graphicFrameMkLst>
            <pc:docMk/>
            <pc:sldMk cId="430622855" sldId="283"/>
            <ac:graphicFrameMk id="23" creationId="{47FA1810-8D63-4EEE-9707-7193815642F2}"/>
          </ac:graphicFrameMkLst>
        </pc:graphicFrameChg>
        <pc:cxnChg chg="del">
          <ac:chgData name="Kaitlyn Commes" userId="a38cc7a04266740c" providerId="LiveId" clId="{2191872A-DDB0-45D4-9EE9-2A41C3B1D06B}" dt="2020-02-13T07:40:18.558" v="4155" actId="478"/>
          <ac:cxnSpMkLst>
            <pc:docMk/>
            <pc:sldMk cId="430622855" sldId="283"/>
            <ac:cxnSpMk id="13" creationId="{9028966C-27CA-434D-8733-FCC9020A720B}"/>
          </ac:cxnSpMkLst>
        </pc:cxnChg>
        <pc:cxnChg chg="mod">
          <ac:chgData name="Kaitlyn Commes" userId="a38cc7a04266740c" providerId="LiveId" clId="{2191872A-DDB0-45D4-9EE9-2A41C3B1D06B}" dt="2020-02-13T07:48:05.450" v="4287" actId="1037"/>
          <ac:cxnSpMkLst>
            <pc:docMk/>
            <pc:sldMk cId="430622855" sldId="283"/>
            <ac:cxnSpMk id="15" creationId="{73F93CDC-9ACE-48AA-86A6-1AC19462EA8A}"/>
          </ac:cxnSpMkLst>
        </pc:cxnChg>
        <pc:cxnChg chg="add del">
          <ac:chgData name="Kaitlyn Commes" userId="a38cc7a04266740c" providerId="LiveId" clId="{2191872A-DDB0-45D4-9EE9-2A41C3B1D06B}" dt="2020-02-13T07:47:07.449" v="4242"/>
          <ac:cxnSpMkLst>
            <pc:docMk/>
            <pc:sldMk cId="430622855" sldId="283"/>
            <ac:cxnSpMk id="18" creationId="{639D0FB2-CE72-439B-9C53-53CB90E482B9}"/>
          </ac:cxnSpMkLst>
        </pc:cxnChg>
        <pc:cxnChg chg="add del">
          <ac:chgData name="Kaitlyn Commes" userId="a38cc7a04266740c" providerId="LiveId" clId="{2191872A-DDB0-45D4-9EE9-2A41C3B1D06B}" dt="2020-02-13T07:47:21.380" v="4256"/>
          <ac:cxnSpMkLst>
            <pc:docMk/>
            <pc:sldMk cId="430622855" sldId="283"/>
            <ac:cxnSpMk id="21" creationId="{5A271819-902C-4F11-B8E7-BDDA2CDFA805}"/>
          </ac:cxnSpMkLst>
        </pc:cxnChg>
        <pc:cxnChg chg="add mod">
          <ac:chgData name="Kaitlyn Commes" userId="a38cc7a04266740c" providerId="LiveId" clId="{2191872A-DDB0-45D4-9EE9-2A41C3B1D06B}" dt="2020-02-13T07:51:16.791" v="4336" actId="1036"/>
          <ac:cxnSpMkLst>
            <pc:docMk/>
            <pc:sldMk cId="430622855" sldId="283"/>
            <ac:cxnSpMk id="24" creationId="{E3F34288-390B-4C98-868C-D513432E6F09}"/>
          </ac:cxnSpMkLst>
        </pc:cxnChg>
      </pc:sldChg>
      <pc:sldChg chg="delSp modSp add del">
        <pc:chgData name="Kaitlyn Commes" userId="a38cc7a04266740c" providerId="LiveId" clId="{2191872A-DDB0-45D4-9EE9-2A41C3B1D06B}" dt="2020-02-13T07:54:55.753" v="4374" actId="47"/>
        <pc:sldMkLst>
          <pc:docMk/>
          <pc:sldMk cId="641852884" sldId="284"/>
        </pc:sldMkLst>
        <pc:spChg chg="mod">
          <ac:chgData name="Kaitlyn Commes" userId="a38cc7a04266740c" providerId="LiveId" clId="{2191872A-DDB0-45D4-9EE9-2A41C3B1D06B}" dt="2020-02-13T07:54:38.475" v="4369" actId="20577"/>
          <ac:spMkLst>
            <pc:docMk/>
            <pc:sldMk cId="641852884" sldId="284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3T07:54:48.233" v="4370" actId="478"/>
          <ac:graphicFrameMkLst>
            <pc:docMk/>
            <pc:sldMk cId="641852884" sldId="284"/>
            <ac:graphicFrameMk id="14" creationId="{64D0B386-5896-4F0C-A4A6-69359288A832}"/>
          </ac:graphicFrameMkLst>
        </pc:graphicFrameChg>
      </pc:sldChg>
      <pc:sldChg chg="addSp modSp add mod ord">
        <pc:chgData name="Kaitlyn Commes" userId="a38cc7a04266740c" providerId="LiveId" clId="{2191872A-DDB0-45D4-9EE9-2A41C3B1D06B}" dt="2020-02-13T08:39:52.411" v="4817" actId="207"/>
        <pc:sldMkLst>
          <pc:docMk/>
          <pc:sldMk cId="3331284700" sldId="285"/>
        </pc:sldMkLst>
        <pc:spChg chg="mod">
          <ac:chgData name="Kaitlyn Commes" userId="a38cc7a04266740c" providerId="LiveId" clId="{2191872A-DDB0-45D4-9EE9-2A41C3B1D06B}" dt="2020-02-13T07:55:08.880" v="4386" actId="20577"/>
          <ac:spMkLst>
            <pc:docMk/>
            <pc:sldMk cId="3331284700" sldId="285"/>
            <ac:spMk id="11" creationId="{AC7712B5-6485-4821-A2FD-1D2A7815CADB}"/>
          </ac:spMkLst>
        </pc:spChg>
        <pc:graphicFrameChg chg="mod">
          <ac:chgData name="Kaitlyn Commes" userId="a38cc7a04266740c" providerId="LiveId" clId="{2191872A-DDB0-45D4-9EE9-2A41C3B1D06B}" dt="2020-02-13T08:14:22.417" v="4690" actId="1037"/>
          <ac:graphicFrameMkLst>
            <pc:docMk/>
            <pc:sldMk cId="3331284700" sldId="285"/>
            <ac:graphicFrameMk id="12" creationId="{B8E361A0-3BF2-4D33-BA1E-FE8569413486}"/>
          </ac:graphicFrameMkLst>
        </pc:graphicFrameChg>
        <pc:graphicFrameChg chg="add mod">
          <ac:chgData name="Kaitlyn Commes" userId="a38cc7a04266740c" providerId="LiveId" clId="{2191872A-DDB0-45D4-9EE9-2A41C3B1D06B}" dt="2020-02-13T08:13:58.128" v="4662" actId="1038"/>
          <ac:graphicFrameMkLst>
            <pc:docMk/>
            <pc:sldMk cId="3331284700" sldId="285"/>
            <ac:graphicFrameMk id="13" creationId="{3E82B6AB-8F20-4AA1-8ACB-0F1014015708}"/>
          </ac:graphicFrameMkLst>
        </pc:graphicFrameChg>
        <pc:graphicFrameChg chg="mod">
          <ac:chgData name="Kaitlyn Commes" userId="a38cc7a04266740c" providerId="LiveId" clId="{2191872A-DDB0-45D4-9EE9-2A41C3B1D06B}" dt="2020-02-13T08:39:52.411" v="4817" actId="207"/>
          <ac:graphicFrameMkLst>
            <pc:docMk/>
            <pc:sldMk cId="3331284700" sldId="285"/>
            <ac:graphicFrameMk id="22" creationId="{94B1A6E0-EABD-4074-AF12-720A6409DB22}"/>
          </ac:graphicFrameMkLst>
        </pc:graphicFrameChg>
        <pc:graphicFrameChg chg="mod">
          <ac:chgData name="Kaitlyn Commes" userId="a38cc7a04266740c" providerId="LiveId" clId="{2191872A-DDB0-45D4-9EE9-2A41C3B1D06B}" dt="2020-02-13T08:10:52.312" v="4550" actId="20577"/>
          <ac:graphicFrameMkLst>
            <pc:docMk/>
            <pc:sldMk cId="3331284700" sldId="285"/>
            <ac:graphicFrameMk id="23" creationId="{47FA1810-8D63-4EEE-9707-7193815642F2}"/>
          </ac:graphicFrameMkLst>
        </pc:graphicFrameChg>
        <pc:cxnChg chg="mod">
          <ac:chgData name="Kaitlyn Commes" userId="a38cc7a04266740c" providerId="LiveId" clId="{2191872A-DDB0-45D4-9EE9-2A41C3B1D06B}" dt="2020-02-13T08:12:57.815" v="4626" actId="1076"/>
          <ac:cxnSpMkLst>
            <pc:docMk/>
            <pc:sldMk cId="3331284700" sldId="285"/>
            <ac:cxnSpMk id="15" creationId="{73F93CDC-9ACE-48AA-86A6-1AC19462EA8A}"/>
          </ac:cxnSpMkLst>
        </pc:cxnChg>
        <pc:cxnChg chg="add mod">
          <ac:chgData name="Kaitlyn Commes" userId="a38cc7a04266740c" providerId="LiveId" clId="{2191872A-DDB0-45D4-9EE9-2A41C3B1D06B}" dt="2020-02-13T08:14:36.167" v="4697" actId="1036"/>
          <ac:cxnSpMkLst>
            <pc:docMk/>
            <pc:sldMk cId="3331284700" sldId="285"/>
            <ac:cxnSpMk id="17" creationId="{D9998C86-0AA8-457A-8661-782637F75737}"/>
          </ac:cxnSpMkLst>
        </pc:cxnChg>
        <pc:cxnChg chg="mod">
          <ac:chgData name="Kaitlyn Commes" userId="a38cc7a04266740c" providerId="LiveId" clId="{2191872A-DDB0-45D4-9EE9-2A41C3B1D06B}" dt="2020-02-13T08:11:40.014" v="4590" actId="14100"/>
          <ac:cxnSpMkLst>
            <pc:docMk/>
            <pc:sldMk cId="3331284700" sldId="285"/>
            <ac:cxnSpMk id="24" creationId="{E3F34288-390B-4C98-868C-D513432E6F09}"/>
          </ac:cxnSpMkLst>
        </pc:cxnChg>
      </pc:sldChg>
      <pc:sldChg chg="addSp delSp modSp add mod setBg setClrOvrMap">
        <pc:chgData name="Kaitlyn Commes" userId="a38cc7a04266740c" providerId="LiveId" clId="{2191872A-DDB0-45D4-9EE9-2A41C3B1D06B}" dt="2020-02-13T09:23:57.603" v="5589" actId="14100"/>
        <pc:sldMkLst>
          <pc:docMk/>
          <pc:sldMk cId="4018995289" sldId="286"/>
        </pc:sldMkLst>
        <pc:spChg chg="mod ord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3" creationId="{C54C78D2-5A8B-409F-89CC-9901CE9A301E}"/>
          </ac:spMkLst>
        </pc:spChg>
        <pc:spChg chg="del">
          <ac:chgData name="Kaitlyn Commes" userId="a38cc7a04266740c" providerId="LiveId" clId="{2191872A-DDB0-45D4-9EE9-2A41C3B1D06B}" dt="2020-02-13T08:45:51.328" v="4820" actId="478"/>
          <ac:spMkLst>
            <pc:docMk/>
            <pc:sldMk cId="4018995289" sldId="286"/>
            <ac:spMk id="5" creationId="{F0A39449-5546-45F7-B806-234B377BFAA8}"/>
          </ac:spMkLst>
        </pc:spChg>
        <pc:spChg chg="add mod">
          <ac:chgData name="Kaitlyn Commes" userId="a38cc7a04266740c" providerId="LiveId" clId="{2191872A-DDB0-45D4-9EE9-2A41C3B1D06B}" dt="2020-02-13T09:23:57.603" v="5589" actId="14100"/>
          <ac:spMkLst>
            <pc:docMk/>
            <pc:sldMk cId="4018995289" sldId="286"/>
            <ac:spMk id="9" creationId="{9F129722-B0A2-42E2-889A-C2339201861A}"/>
          </ac:spMkLst>
        </pc:spChg>
        <pc:spChg chg="mod">
          <ac:chgData name="Kaitlyn Commes" userId="a38cc7a04266740c" providerId="LiveId" clId="{2191872A-DDB0-45D4-9EE9-2A41C3B1D06B}" dt="2020-02-13T09:22:02.830" v="5571" actId="20577"/>
          <ac:spMkLst>
            <pc:docMk/>
            <pc:sldMk cId="4018995289" sldId="286"/>
            <ac:spMk id="11" creationId="{AC7712B5-6485-4821-A2FD-1D2A7815CADB}"/>
          </ac:spMkLst>
        </pc:spChg>
        <pc:spChg chg="add mod">
          <ac:chgData name="Kaitlyn Commes" userId="a38cc7a04266740c" providerId="LiveId" clId="{2191872A-DDB0-45D4-9EE9-2A41C3B1D06B}" dt="2020-02-13T09:23:34.611" v="5587" actId="14100"/>
          <ac:spMkLst>
            <pc:docMk/>
            <pc:sldMk cId="4018995289" sldId="286"/>
            <ac:spMk id="18" creationId="{7C962D96-609C-49F1-9813-19DA0F6FFA71}"/>
          </ac:spMkLst>
        </pc:spChg>
        <pc:spChg chg="del">
          <ac:chgData name="Kaitlyn Commes" userId="a38cc7a04266740c" providerId="LiveId" clId="{2191872A-DDB0-45D4-9EE9-2A41C3B1D06B}" dt="2020-02-13T08:55:43.801" v="4836" actId="478"/>
          <ac:spMkLst>
            <pc:docMk/>
            <pc:sldMk cId="4018995289" sldId="286"/>
            <ac:spMk id="46" creationId="{2F7583E9-61B4-43C2-90AE-E810ECEAA5CF}"/>
          </ac:spMkLst>
        </pc:spChg>
        <pc:spChg chg="ord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65" creationId="{C55DAF94-DBDD-405F-85D2-6778FB551B1D}"/>
          </ac:spMkLst>
        </pc:spChg>
        <pc:spChg chg="add del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70" creationId="{867D4867-5BA7-4462-B2F6-A23F4A622AA7}"/>
          </ac:spMkLst>
        </pc:spChg>
        <pc:graphicFrameChg chg="del">
          <ac:chgData name="Kaitlyn Commes" userId="a38cc7a04266740c" providerId="LiveId" clId="{2191872A-DDB0-45D4-9EE9-2A41C3B1D06B}" dt="2020-02-13T08:45:48.178" v="4819" actId="478"/>
          <ac:graphicFrameMkLst>
            <pc:docMk/>
            <pc:sldMk cId="4018995289" sldId="286"/>
            <ac:graphicFrameMk id="12" creationId="{951EC28F-0BBA-4E36-BB0A-6E835EFBF650}"/>
          </ac:graphicFrameMkLst>
        </pc:graphicFrameChg>
        <pc:graphicFrameChg chg="add mod">
          <ac:chgData name="Kaitlyn Commes" userId="a38cc7a04266740c" providerId="LiveId" clId="{2191872A-DDB0-45D4-9EE9-2A41C3B1D06B}" dt="2020-02-13T09:15:57.280" v="5492" actId="208"/>
          <ac:graphicFrameMkLst>
            <pc:docMk/>
            <pc:sldMk cId="4018995289" sldId="286"/>
            <ac:graphicFrameMk id="14" creationId="{47106BCF-A601-4A52-A719-0BAB995D9C57}"/>
          </ac:graphicFrameMkLst>
        </pc:graphicFrameChg>
        <pc:graphicFrameChg chg="add del mod">
          <ac:chgData name="Kaitlyn Commes" userId="a38cc7a04266740c" providerId="LiveId" clId="{2191872A-DDB0-45D4-9EE9-2A41C3B1D06B}" dt="2020-02-13T09:18:02.251" v="5511" actId="478"/>
          <ac:graphicFrameMkLst>
            <pc:docMk/>
            <pc:sldMk cId="4018995289" sldId="286"/>
            <ac:graphicFrameMk id="15" creationId="{AD81B515-245C-4BB8-9A84-ECEA57460C2A}"/>
          </ac:graphicFrameMkLst>
        </pc:graphicFrameChg>
        <pc:picChg chg="add del mod">
          <ac:chgData name="Kaitlyn Commes" userId="a38cc7a04266740c" providerId="LiveId" clId="{2191872A-DDB0-45D4-9EE9-2A41C3B1D06B}" dt="2020-02-13T08:55:45.735" v="4837" actId="478"/>
          <ac:picMkLst>
            <pc:docMk/>
            <pc:sldMk cId="4018995289" sldId="286"/>
            <ac:picMk id="2" creationId="{CAAE2C49-D5F2-4BE8-ADD4-8D8649DDAD47}"/>
          </ac:picMkLst>
        </pc:picChg>
        <pc:picChg chg="add del mod ord">
          <ac:chgData name="Kaitlyn Commes" userId="a38cc7a04266740c" providerId="LiveId" clId="{2191872A-DDB0-45D4-9EE9-2A41C3B1D06B}" dt="2020-02-13T08:56:32.504" v="4838" actId="478"/>
          <ac:picMkLst>
            <pc:docMk/>
            <pc:sldMk cId="4018995289" sldId="286"/>
            <ac:picMk id="6" creationId="{2A7DDA02-4CAD-485C-991C-AC57387D1871}"/>
          </ac:picMkLst>
        </pc:picChg>
        <pc:picChg chg="add mod">
          <ac:chgData name="Kaitlyn Commes" userId="a38cc7a04266740c" providerId="LiveId" clId="{2191872A-DDB0-45D4-9EE9-2A41C3B1D06B}" dt="2020-02-13T09:14:16.971" v="5464" actId="1076"/>
          <ac:picMkLst>
            <pc:docMk/>
            <pc:sldMk cId="4018995289" sldId="286"/>
            <ac:picMk id="7" creationId="{6167AE7F-5A3D-4C36-9BF9-1BAC64AD3FC1}"/>
          </ac:picMkLst>
        </pc:picChg>
        <pc:picChg chg="add mod modCrop">
          <ac:chgData name="Kaitlyn Commes" userId="a38cc7a04266740c" providerId="LiveId" clId="{2191872A-DDB0-45D4-9EE9-2A41C3B1D06B}" dt="2020-02-13T09:18:16.218" v="5517" actId="1038"/>
          <ac:picMkLst>
            <pc:docMk/>
            <pc:sldMk cId="4018995289" sldId="286"/>
            <ac:picMk id="8" creationId="{A04AD8E8-7820-4116-819F-B0F9E9B0C9AA}"/>
          </ac:picMkLst>
        </pc:picChg>
        <pc:cxnChg chg="del">
          <ac:chgData name="Kaitlyn Commes" userId="a38cc7a04266740c" providerId="LiveId" clId="{2191872A-DDB0-45D4-9EE9-2A41C3B1D06B}" dt="2020-02-13T08:45:53.325" v="4821" actId="478"/>
          <ac:cxnSpMkLst>
            <pc:docMk/>
            <pc:sldMk cId="4018995289" sldId="286"/>
            <ac:cxnSpMk id="4" creationId="{756B288C-2C1B-45E1-B244-4AA2A00A673A}"/>
          </ac:cxnSpMkLst>
        </pc:cxnChg>
        <pc:cxnChg chg="del">
          <ac:chgData name="Kaitlyn Commes" userId="a38cc7a04266740c" providerId="LiveId" clId="{2191872A-DDB0-45D4-9EE9-2A41C3B1D06B}" dt="2020-02-13T08:45:51.328" v="4820" actId="478"/>
          <ac:cxnSpMkLst>
            <pc:docMk/>
            <pc:sldMk cId="4018995289" sldId="286"/>
            <ac:cxnSpMk id="13" creationId="{5E0B00CE-CDBE-4544-82A1-D23A42248CA6}"/>
          </ac:cxnSpMkLst>
        </pc:cxnChg>
      </pc:sldChg>
      <pc:sldChg chg="addSp delSp modSp add">
        <pc:chgData name="Kaitlyn Commes" userId="a38cc7a04266740c" providerId="LiveId" clId="{2191872A-DDB0-45D4-9EE9-2A41C3B1D06B}" dt="2020-02-13T09:25:44.778" v="5695" actId="14100"/>
        <pc:sldMkLst>
          <pc:docMk/>
          <pc:sldMk cId="3315853890" sldId="287"/>
        </pc:sldMkLst>
        <pc:spChg chg="add mod">
          <ac:chgData name="Kaitlyn Commes" userId="a38cc7a04266740c" providerId="LiveId" clId="{2191872A-DDB0-45D4-9EE9-2A41C3B1D06B}" dt="2020-02-13T09:25:09.124" v="5687" actId="14100"/>
          <ac:spMkLst>
            <pc:docMk/>
            <pc:sldMk cId="3315853890" sldId="287"/>
            <ac:spMk id="8" creationId="{B989C81E-053B-498F-8E61-8520268AE959}"/>
          </ac:spMkLst>
        </pc:spChg>
        <pc:spChg chg="add mod">
          <ac:chgData name="Kaitlyn Commes" userId="a38cc7a04266740c" providerId="LiveId" clId="{2191872A-DDB0-45D4-9EE9-2A41C3B1D06B}" dt="2020-02-13T09:25:44.778" v="5695" actId="14100"/>
          <ac:spMkLst>
            <pc:docMk/>
            <pc:sldMk cId="3315853890" sldId="287"/>
            <ac:spMk id="9" creationId="{E83AB4AA-C6A7-4201-9433-204C496BD073}"/>
          </ac:spMkLst>
        </pc:spChg>
        <pc:spChg chg="mod">
          <ac:chgData name="Kaitlyn Commes" userId="a38cc7a04266740c" providerId="LiveId" clId="{2191872A-DDB0-45D4-9EE9-2A41C3B1D06B}" dt="2020-02-13T09:24:53.185" v="5683" actId="20577"/>
          <ac:spMkLst>
            <pc:docMk/>
            <pc:sldMk cId="3315853890" sldId="287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8:55:40.585" v="4835" actId="478"/>
          <ac:spMkLst>
            <pc:docMk/>
            <pc:sldMk cId="3315853890" sldId="287"/>
            <ac:spMk id="46" creationId="{2F7583E9-61B4-43C2-90AE-E810ECEAA5CF}"/>
          </ac:spMkLst>
        </pc:spChg>
        <pc:picChg chg="mod">
          <ac:chgData name="Kaitlyn Commes" userId="a38cc7a04266740c" providerId="LiveId" clId="{2191872A-DDB0-45D4-9EE9-2A41C3B1D06B}" dt="2020-02-13T09:25:15.375" v="5691" actId="1076"/>
          <ac:picMkLst>
            <pc:docMk/>
            <pc:sldMk cId="3315853890" sldId="287"/>
            <ac:picMk id="2" creationId="{CAAE2C49-D5F2-4BE8-ADD4-8D8649DDAD47}"/>
          </ac:picMkLst>
        </pc:picChg>
        <pc:picChg chg="del">
          <ac:chgData name="Kaitlyn Commes" userId="a38cc7a04266740c" providerId="LiveId" clId="{2191872A-DDB0-45D4-9EE9-2A41C3B1D06B}" dt="2020-02-13T08:55:37.380" v="4834" actId="478"/>
          <ac:picMkLst>
            <pc:docMk/>
            <pc:sldMk cId="3315853890" sldId="287"/>
            <ac:picMk id="6" creationId="{2A7DDA02-4CAD-485C-991C-AC57387D1871}"/>
          </ac:picMkLst>
        </pc:picChg>
      </pc:sldChg>
      <pc:sldChg chg="addSp delSp modSp add ord">
        <pc:chgData name="Kaitlyn Commes" userId="a38cc7a04266740c" providerId="LiveId" clId="{2191872A-DDB0-45D4-9EE9-2A41C3B1D06B}" dt="2020-02-13T09:10:05.586" v="5268" actId="12788"/>
        <pc:sldMkLst>
          <pc:docMk/>
          <pc:sldMk cId="1800915545" sldId="288"/>
        </pc:sldMkLst>
        <pc:spChg chg="mod">
          <ac:chgData name="Kaitlyn Commes" userId="a38cc7a04266740c" providerId="LiveId" clId="{2191872A-DDB0-45D4-9EE9-2A41C3B1D06B}" dt="2020-02-13T09:09:18.420" v="5243" actId="208"/>
          <ac:spMkLst>
            <pc:docMk/>
            <pc:sldMk cId="1800915545" sldId="288"/>
            <ac:spMk id="6" creationId="{5AFDFBF3-AB35-454C-BCF9-5139B997AA2A}"/>
          </ac:spMkLst>
        </pc:spChg>
        <pc:spChg chg="del">
          <ac:chgData name="Kaitlyn Commes" userId="a38cc7a04266740c" providerId="LiveId" clId="{2191872A-DDB0-45D4-9EE9-2A41C3B1D06B}" dt="2020-02-13T09:07:36.125" v="5193" actId="478"/>
          <ac:spMkLst>
            <pc:docMk/>
            <pc:sldMk cId="1800915545" sldId="28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4" creationId="{027B987D-B31F-4B7E-A89B-C2EEB3AAD0F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5" creationId="{65B206AF-9AE6-41A9-B3C8-5F2B71D229A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6" creationId="{9382425A-2E31-4E8F-832F-736EB9C89599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3T09:08:05.984" v="5200" actId="1076"/>
          <ac:spMkLst>
            <pc:docMk/>
            <pc:sldMk cId="1800915545" sldId="288"/>
            <ac:spMk id="46" creationId="{2F7583E9-61B4-43C2-90AE-E810ECEAA5C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7" creationId="{57549EBD-2541-4C21-BB05-8F19922CEB1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1" creationId="{CC624FE5-A76F-4466-88B7-73E45FD1D93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2" creationId="{1F756F11-BDA7-40F4-99BD-3A822BD48C6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3" creationId="{B240449B-ABAD-405B-96E8-C75B482C71A1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7" creationId="{E608CBB6-1205-449D-B99F-3CFB9133C4A6}"/>
          </ac:spMkLst>
        </pc:spChg>
        <pc:spChg chg="add mod">
          <ac:chgData name="Kaitlyn Commes" userId="a38cc7a04266740c" providerId="LiveId" clId="{2191872A-DDB0-45D4-9EE9-2A41C3B1D06B}" dt="2020-02-13T09:07:45.555" v="5196" actId="1076"/>
          <ac:spMkLst>
            <pc:docMk/>
            <pc:sldMk cId="1800915545" sldId="288"/>
            <ac:spMk id="61" creationId="{4ED42DC2-1BC7-49D2-8E70-57B71D4A9591}"/>
          </ac:spMkLst>
        </pc:spChg>
        <pc:spChg chg="add mod">
          <ac:chgData name="Kaitlyn Commes" userId="a38cc7a04266740c" providerId="LiveId" clId="{2191872A-DDB0-45D4-9EE9-2A41C3B1D06B}" dt="2020-02-13T09:10:05.586" v="5268" actId="12788"/>
          <ac:spMkLst>
            <pc:docMk/>
            <pc:sldMk cId="1800915545" sldId="288"/>
            <ac:spMk id="66" creationId="{EE3F580B-8BE2-49D1-A847-D1A322F995D0}"/>
          </ac:spMkLst>
        </pc:s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7" creationId="{30C43023-B846-4977-AEDB-6F3834A16D58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30" creationId="{C6B0A19C-62A3-45FC-B6C0-F09403EEA28B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33" creationId="{A85FC7EB-EB0A-4665-969A-1504B1FEAE58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58" creationId="{AED85307-71B7-4171-83B6-F833E86985EA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62" creationId="{3E0A1C92-D262-4235-96DC-7EBA38D05496}"/>
          </ac:grpSpMkLst>
        </pc:grp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8" creationId="{D2A0F575-0324-46E1-8293-7274A5169537}"/>
          </ac:picMkLst>
        </pc:pic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54" creationId="{B7AD6469-857B-46D5-B448-D16EA11182EB}"/>
          </ac:picMkLst>
        </pc:pic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55" creationId="{71248096-9A03-41C2-B044-697CEE0DE31A}"/>
          </ac:picMkLst>
        </pc:picChg>
      </pc:sldChg>
      <pc:sldChg chg="modSp add">
        <pc:chgData name="Kaitlyn Commes" userId="a38cc7a04266740c" providerId="LiveId" clId="{2191872A-DDB0-45D4-9EE9-2A41C3B1D06B}" dt="2020-02-13T09:12:33.819" v="5413" actId="12789"/>
        <pc:sldMkLst>
          <pc:docMk/>
          <pc:sldMk cId="2861746691" sldId="289"/>
        </pc:sldMkLst>
        <pc:spChg chg="mod">
          <ac:chgData name="Kaitlyn Commes" userId="a38cc7a04266740c" providerId="LiveId" clId="{2191872A-DDB0-45D4-9EE9-2A41C3B1D06B}" dt="2020-02-13T09:12:33.819" v="5413" actId="12789"/>
          <ac:spMkLst>
            <pc:docMk/>
            <pc:sldMk cId="2861746691" sldId="289"/>
            <ac:spMk id="66" creationId="{EE3F580B-8BE2-49D1-A847-D1A322F995D0}"/>
          </ac:spMkLst>
        </pc:spChg>
      </pc:sldChg>
      <pc:sldChg chg="addSp delSp modSp add ord">
        <pc:chgData name="Kaitlyn Commes" userId="a38cc7a04266740c" providerId="LiveId" clId="{2191872A-DDB0-45D4-9EE9-2A41C3B1D06B}" dt="2020-02-13T09:40:28.790" v="6004"/>
        <pc:sldMkLst>
          <pc:docMk/>
          <pc:sldMk cId="293953757" sldId="290"/>
        </pc:sldMkLst>
        <pc:spChg chg="add mod">
          <ac:chgData name="Kaitlyn Commes" userId="a38cc7a04266740c" providerId="LiveId" clId="{2191872A-DDB0-45D4-9EE9-2A41C3B1D06B}" dt="2020-02-13T09:40:12.293" v="6002" actId="20577"/>
          <ac:spMkLst>
            <pc:docMk/>
            <pc:sldMk cId="293953757" sldId="290"/>
            <ac:spMk id="5" creationId="{EB4A974C-00D0-4F93-AC37-CDF9A4C4F772}"/>
          </ac:spMkLst>
        </pc:spChg>
        <pc:spChg chg="del">
          <ac:chgData name="Kaitlyn Commes" userId="a38cc7a04266740c" providerId="LiveId" clId="{2191872A-DDB0-45D4-9EE9-2A41C3B1D06B}" dt="2020-02-13T09:34:16.025" v="5697" actId="478"/>
          <ac:spMkLst>
            <pc:docMk/>
            <pc:sldMk cId="293953757" sldId="290"/>
            <ac:spMk id="7" creationId="{88C50CEF-5137-4039-89C6-C8F270B2C26C}"/>
          </ac:spMkLst>
        </pc:spChg>
        <pc:graphicFrameChg chg="add mod modGraphic">
          <ac:chgData name="Kaitlyn Commes" userId="a38cc7a04266740c" providerId="LiveId" clId="{2191872A-DDB0-45D4-9EE9-2A41C3B1D06B}" dt="2020-02-13T09:37:29.455" v="5710" actId="1076"/>
          <ac:graphicFrameMkLst>
            <pc:docMk/>
            <pc:sldMk cId="293953757" sldId="290"/>
            <ac:graphicFrameMk id="4" creationId="{A74013CB-82BE-4E30-8B5C-DAF2BE08D632}"/>
          </ac:graphicFrameMkLst>
        </pc:graphicFrameChg>
        <pc:picChg chg="del">
          <ac:chgData name="Kaitlyn Commes" userId="a38cc7a04266740c" providerId="LiveId" clId="{2191872A-DDB0-45D4-9EE9-2A41C3B1D06B}" dt="2020-02-13T09:34:16.025" v="5697" actId="478"/>
          <ac:picMkLst>
            <pc:docMk/>
            <pc:sldMk cId="293953757" sldId="290"/>
            <ac:picMk id="2" creationId="{3497801A-3F23-41C3-B54F-6D8001558F9B}"/>
          </ac:picMkLst>
        </pc:picChg>
      </pc:sldChg>
      <pc:sldChg chg="add del">
        <pc:chgData name="Kaitlyn Commes" userId="a38cc7a04266740c" providerId="LiveId" clId="{2191872A-DDB0-45D4-9EE9-2A41C3B1D06B}" dt="2020-02-13T09:42:05.231" v="6026" actId="47"/>
        <pc:sldMkLst>
          <pc:docMk/>
          <pc:sldMk cId="2563885538" sldId="291"/>
        </pc:sldMkLst>
      </pc:sldChg>
      <pc:sldChg chg="addSp delSp modSp add ord">
        <pc:chgData name="Kaitlyn Commes" userId="a38cc7a04266740c" providerId="LiveId" clId="{2191872A-DDB0-45D4-9EE9-2A41C3B1D06B}" dt="2020-02-13T09:50:56.421" v="6457" actId="14100"/>
        <pc:sldMkLst>
          <pc:docMk/>
          <pc:sldMk cId="3580110743" sldId="292"/>
        </pc:sldMkLst>
        <pc:spChg chg="add mod">
          <ac:chgData name="Kaitlyn Commes" userId="a38cc7a04266740c" providerId="LiveId" clId="{2191872A-DDB0-45D4-9EE9-2A41C3B1D06B}" dt="2020-02-13T09:50:16.451" v="6445" actId="14100"/>
          <ac:spMkLst>
            <pc:docMk/>
            <pc:sldMk cId="3580110743" sldId="292"/>
            <ac:spMk id="2" creationId="{C20C614D-77A9-4527-A072-FFC23DA07DD8}"/>
          </ac:spMkLst>
        </pc:spChg>
        <pc:spChg chg="del mod topLvl">
          <ac:chgData name="Kaitlyn Commes" userId="a38cc7a04266740c" providerId="LiveId" clId="{2191872A-DDB0-45D4-9EE9-2A41C3B1D06B}" dt="2020-02-13T09:42:45.558" v="6049" actId="478"/>
          <ac:spMkLst>
            <pc:docMk/>
            <pc:sldMk cId="3580110743" sldId="292"/>
            <ac:spMk id="4" creationId="{4F1444E3-9BBD-4A4A-BA45-2F68AA11FED7}"/>
          </ac:spMkLst>
        </pc:spChg>
        <pc:spChg chg="mod">
          <ac:chgData name="Kaitlyn Commes" userId="a38cc7a04266740c" providerId="LiveId" clId="{2191872A-DDB0-45D4-9EE9-2A41C3B1D06B}" dt="2020-02-13T09:50:56.421" v="6457" actId="14100"/>
          <ac:spMkLst>
            <pc:docMk/>
            <pc:sldMk cId="3580110743" sldId="292"/>
            <ac:spMk id="5" creationId="{DBB88F04-651C-4AB4-A8FC-E5DE6C2408CB}"/>
          </ac:spMkLst>
        </pc:spChg>
        <pc:spChg chg="mod topLvl">
          <ac:chgData name="Kaitlyn Commes" userId="a38cc7a04266740c" providerId="LiveId" clId="{2191872A-DDB0-45D4-9EE9-2A41C3B1D06B}" dt="2020-02-13T09:50:25.851" v="6447" actId="404"/>
          <ac:spMkLst>
            <pc:docMk/>
            <pc:sldMk cId="3580110743" sldId="292"/>
            <ac:spMk id="6" creationId="{95AC8E87-D975-4182-8741-C96B1302FB99}"/>
          </ac:spMkLst>
        </pc:spChg>
        <pc:spChg chg="add mod ord">
          <ac:chgData name="Kaitlyn Commes" userId="a38cc7a04266740c" providerId="LiveId" clId="{2191872A-DDB0-45D4-9EE9-2A41C3B1D06B}" dt="2020-02-13T09:50:51.044" v="6456" actId="167"/>
          <ac:spMkLst>
            <pc:docMk/>
            <pc:sldMk cId="3580110743" sldId="292"/>
            <ac:spMk id="8" creationId="{8C99ECF4-355A-47AE-A6CA-02A85630D2FA}"/>
          </ac:spMkLst>
        </pc:spChg>
        <pc:spChg chg="add del mod">
          <ac:chgData name="Kaitlyn Commes" userId="a38cc7a04266740c" providerId="LiveId" clId="{2191872A-DDB0-45D4-9EE9-2A41C3B1D06B}" dt="2020-02-13T09:45:07.734" v="6139" actId="478"/>
          <ac:spMkLst>
            <pc:docMk/>
            <pc:sldMk cId="3580110743" sldId="292"/>
            <ac:spMk id="9" creationId="{22821109-68C5-4DE4-90F7-F0BE6D34D6D9}"/>
          </ac:spMkLst>
        </pc:spChg>
        <pc:spChg chg="add del">
          <ac:chgData name="Kaitlyn Commes" userId="a38cc7a04266740c" providerId="LiveId" clId="{2191872A-DDB0-45D4-9EE9-2A41C3B1D06B}" dt="2020-02-13T09:45:54.328" v="6153"/>
          <ac:spMkLst>
            <pc:docMk/>
            <pc:sldMk cId="3580110743" sldId="292"/>
            <ac:spMk id="10" creationId="{CBF987A2-899E-4382-9406-785C6D64B727}"/>
          </ac:spMkLst>
        </pc:spChg>
        <pc:spChg chg="add mod">
          <ac:chgData name="Kaitlyn Commes" userId="a38cc7a04266740c" providerId="LiveId" clId="{2191872A-DDB0-45D4-9EE9-2A41C3B1D06B}" dt="2020-02-13T09:50:36.188" v="6455" actId="20577"/>
          <ac:spMkLst>
            <pc:docMk/>
            <pc:sldMk cId="3580110743" sldId="292"/>
            <ac:spMk id="11" creationId="{554CABAA-3E4E-446D-B6C4-1429A99D65DA}"/>
          </ac:spMkLst>
        </pc:spChg>
        <pc:grpChg chg="del mod">
          <ac:chgData name="Kaitlyn Commes" userId="a38cc7a04266740c" providerId="LiveId" clId="{2191872A-DDB0-45D4-9EE9-2A41C3B1D06B}" dt="2020-02-13T09:42:45.558" v="6049" actId="478"/>
          <ac:grpSpMkLst>
            <pc:docMk/>
            <pc:sldMk cId="3580110743" sldId="292"/>
            <ac:grpSpMk id="7" creationId="{92890847-22C7-4FC1-BE22-5E2EB4F5F9C8}"/>
          </ac:grpSpMkLst>
        </pc:grpChg>
      </pc:sldChg>
      <pc:sldChg chg="modSp add ord">
        <pc:chgData name="Kaitlyn Commes" userId="a38cc7a04266740c" providerId="LiveId" clId="{2191872A-DDB0-45D4-9EE9-2A41C3B1D06B}" dt="2020-02-13T09:52:22.686" v="6523" actId="20577"/>
        <pc:sldMkLst>
          <pc:docMk/>
          <pc:sldMk cId="3702157922" sldId="293"/>
        </pc:sldMkLst>
        <pc:spChg chg="mod">
          <ac:chgData name="Kaitlyn Commes" userId="a38cc7a04266740c" providerId="LiveId" clId="{2191872A-DDB0-45D4-9EE9-2A41C3B1D06B}" dt="2020-02-13T09:52:22.686" v="6523" actId="20577"/>
          <ac:spMkLst>
            <pc:docMk/>
            <pc:sldMk cId="3702157922" sldId="293"/>
            <ac:spMk id="66" creationId="{EE3F580B-8BE2-49D1-A847-D1A322F995D0}"/>
          </ac:spMkLst>
        </pc:spChg>
      </pc:sldChg>
      <pc:sldChg chg="modSp add ord">
        <pc:chgData name="Kaitlyn Commes" userId="a38cc7a04266740c" providerId="LiveId" clId="{2191872A-DDB0-45D4-9EE9-2A41C3B1D06B}" dt="2020-02-13T09:53:48.656" v="6553" actId="20577"/>
        <pc:sldMkLst>
          <pc:docMk/>
          <pc:sldMk cId="4009901379" sldId="294"/>
        </pc:sldMkLst>
        <pc:spChg chg="mod">
          <ac:chgData name="Kaitlyn Commes" userId="a38cc7a04266740c" providerId="LiveId" clId="{2191872A-DDB0-45D4-9EE9-2A41C3B1D06B}" dt="2020-02-13T09:53:43.545" v="6541" actId="20577"/>
          <ac:spMkLst>
            <pc:docMk/>
            <pc:sldMk cId="4009901379" sldId="294"/>
            <ac:spMk id="6" creationId="{95AC8E87-D975-4182-8741-C96B1302FB99}"/>
          </ac:spMkLst>
        </pc:spChg>
        <pc:spChg chg="mod">
          <ac:chgData name="Kaitlyn Commes" userId="a38cc7a04266740c" providerId="LiveId" clId="{2191872A-DDB0-45D4-9EE9-2A41C3B1D06B}" dt="2020-02-13T09:53:48.656" v="6553" actId="20577"/>
          <ac:spMkLst>
            <pc:docMk/>
            <pc:sldMk cId="4009901379" sldId="294"/>
            <ac:spMk id="11" creationId="{554CABAA-3E4E-446D-B6C4-1429A99D65D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600" dirty="0">
                <a:latin typeface="Lato Bold" panose="020F0802020204030203" pitchFamily="34" charset="0"/>
              </a:rPr>
              <a:t>Counts of Customer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Sheet2!$X$4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Sheet2!$W$5:$W$6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Sheet2!$X$5:$X$6</c:f>
              <c:numCache>
                <c:formatCode>General</c:formatCode>
                <c:ptCount val="2"/>
                <c:pt idx="0">
                  <c:v>146486</c:v>
                </c:pt>
                <c:pt idx="1">
                  <c:v>91516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6A-4DBC-BE44-DB118646963F}"/>
            </c:ext>
          </c:extLst>
        </c:ser>
        <c:ser>
          <c:idx val="0"/>
          <c:order val="1"/>
          <c:tx>
            <c:strRef>
              <c:f>Sheet2!$Y$4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E38D21F-EA19-4EDA-AD55-96F043DCF81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568-4E88-8E1C-C317465337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0CC1FE-7890-48A3-8E72-FB32B95B36D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568-4E88-8E1C-C317465337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Sheet2!$W$5:$W$6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Sheet2!$Y$5:$Y$6</c:f>
              <c:numCache>
                <c:formatCode>General</c:formatCode>
                <c:ptCount val="2"/>
                <c:pt idx="0">
                  <c:v>78098</c:v>
                </c:pt>
                <c:pt idx="1">
                  <c:v>45456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Sheet2!$Z$5:$Z$6</c15:f>
                <c15:dlblRangeCache>
                  <c:ptCount val="2"/>
                  <c:pt idx="0">
                    <c:v>35%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296A-4DBC-BE44-DB118646963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Vehicle</a:t>
            </a:r>
            <a:r>
              <a:rPr lang="en-US" baseline="0" dirty="0">
                <a:latin typeface="Lato Bold" panose="020F0802020204030203" pitchFamily="34" charset="0"/>
              </a:rPr>
              <a:t> Warranty Election</a:t>
            </a:r>
            <a:endParaRPr lang="en-US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Sheet2!$X$12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Sheet2!$W$13:$W$14</c:f>
              <c:strCache>
                <c:ptCount val="2"/>
                <c:pt idx="0">
                  <c:v>No Warranty</c:v>
                </c:pt>
                <c:pt idx="1">
                  <c:v>Warranty Used</c:v>
                </c:pt>
              </c:strCache>
            </c:strRef>
          </c:cat>
          <c:val>
            <c:numRef>
              <c:f>Sheet2!$X$13:$X$14</c:f>
              <c:numCache>
                <c:formatCode>General</c:formatCode>
                <c:ptCount val="2"/>
                <c:pt idx="0">
                  <c:v>180405</c:v>
                </c:pt>
                <c:pt idx="1">
                  <c:v>57597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3-4E67-B116-072ED541469C}"/>
            </c:ext>
          </c:extLst>
        </c:ser>
        <c:ser>
          <c:idx val="1"/>
          <c:order val="1"/>
          <c:tx>
            <c:strRef>
              <c:f>Sheet2!$Y$12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CFC71A4-E3BD-4FDE-816B-8A4E3C4AB1F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A00-4608-B41B-DAB3F8508D8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ACD9E85-620C-4504-A471-0A2C796A208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00-4608-B41B-DAB3F8508D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Sheet2!$W$13:$W$14</c:f>
              <c:strCache>
                <c:ptCount val="2"/>
                <c:pt idx="0">
                  <c:v>No Warranty</c:v>
                </c:pt>
                <c:pt idx="1">
                  <c:v>Warranty Used</c:v>
                </c:pt>
              </c:strCache>
            </c:strRef>
          </c:cat>
          <c:val>
            <c:numRef>
              <c:f>Sheet2!$Y$13:$Y$14</c:f>
              <c:numCache>
                <c:formatCode>General</c:formatCode>
                <c:ptCount val="2"/>
                <c:pt idx="0">
                  <c:v>91161</c:v>
                </c:pt>
                <c:pt idx="1">
                  <c:v>32393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Sheet2!$Z$13:$Z$14</c15:f>
                <c15:dlblRangeCache>
                  <c:ptCount val="2"/>
                  <c:pt idx="0">
                    <c:v>34%</c:v>
                  </c:pt>
                  <c:pt idx="1">
                    <c:v>36%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1F13-4805-94E8-CDFC49BCC7B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>
                <a:latin typeface="Lato Bold" panose="020F0802020204030203" pitchFamily="34" charset="0"/>
              </a:rPr>
              <a:t>Counts of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1"/>
          <c:order val="0"/>
          <c:tx>
            <c:v>Nonloyal</c:v>
          </c:tx>
          <c:spPr>
            <a:solidFill>
              <a:srgbClr val="003366"/>
            </a:solidFill>
            <a:ln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Sheet2!$X$18:$X$64</c:f>
              <c:numCache>
                <c:formatCode>General</c:formatCode>
                <c:ptCount val="47"/>
                <c:pt idx="1">
                  <c:v>1</c:v>
                </c:pt>
                <c:pt idx="2">
                  <c:v>1</c:v>
                </c:pt>
                <c:pt idx="4">
                  <c:v>1</c:v>
                </c:pt>
                <c:pt idx="6">
                  <c:v>1</c:v>
                </c:pt>
                <c:pt idx="7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7">
                  <c:v>1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13</c:v>
                </c:pt>
                <c:pt idx="22">
                  <c:v>7</c:v>
                </c:pt>
                <c:pt idx="23">
                  <c:v>14</c:v>
                </c:pt>
                <c:pt idx="24">
                  <c:v>25</c:v>
                </c:pt>
                <c:pt idx="25">
                  <c:v>26</c:v>
                </c:pt>
                <c:pt idx="26">
                  <c:v>35</c:v>
                </c:pt>
                <c:pt idx="27">
                  <c:v>45</c:v>
                </c:pt>
                <c:pt idx="28">
                  <c:v>66</c:v>
                </c:pt>
                <c:pt idx="29">
                  <c:v>85</c:v>
                </c:pt>
                <c:pt idx="30">
                  <c:v>121</c:v>
                </c:pt>
                <c:pt idx="31">
                  <c:v>166</c:v>
                </c:pt>
                <c:pt idx="32">
                  <c:v>225</c:v>
                </c:pt>
                <c:pt idx="33">
                  <c:v>252</c:v>
                </c:pt>
                <c:pt idx="34">
                  <c:v>1382</c:v>
                </c:pt>
                <c:pt idx="35">
                  <c:v>3518</c:v>
                </c:pt>
                <c:pt idx="36">
                  <c:v>5637</c:v>
                </c:pt>
                <c:pt idx="37">
                  <c:v>8306</c:v>
                </c:pt>
                <c:pt idx="38">
                  <c:v>13387</c:v>
                </c:pt>
                <c:pt idx="39">
                  <c:v>19204</c:v>
                </c:pt>
                <c:pt idx="40">
                  <c:v>22247</c:v>
                </c:pt>
                <c:pt idx="41">
                  <c:v>19091</c:v>
                </c:pt>
                <c:pt idx="42">
                  <c:v>45687</c:v>
                </c:pt>
                <c:pt idx="43">
                  <c:v>40887</c:v>
                </c:pt>
                <c:pt idx="44">
                  <c:v>41639</c:v>
                </c:pt>
                <c:pt idx="45">
                  <c:v>15271</c:v>
                </c:pt>
                <c:pt idx="46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E4-4088-93E7-6893D65CCE4F}"/>
            </c:ext>
          </c:extLst>
        </c:ser>
        <c:ser>
          <c:idx val="2"/>
          <c:order val="1"/>
          <c:tx>
            <c:v>Loyal</c:v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Sheet2!$Y$18:$Y$64</c:f>
              <c:numCache>
                <c:formatCode>General</c:formatCode>
                <c:ptCount val="4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8</c:v>
                </c:pt>
                <c:pt idx="14">
                  <c:v>2</c:v>
                </c:pt>
                <c:pt idx="15">
                  <c:v>1</c:v>
                </c:pt>
                <c:pt idx="16">
                  <c:v>4</c:v>
                </c:pt>
                <c:pt idx="17">
                  <c:v>2</c:v>
                </c:pt>
                <c:pt idx="18">
                  <c:v>9</c:v>
                </c:pt>
                <c:pt idx="19">
                  <c:v>12</c:v>
                </c:pt>
                <c:pt idx="20">
                  <c:v>10</c:v>
                </c:pt>
                <c:pt idx="21">
                  <c:v>21</c:v>
                </c:pt>
                <c:pt idx="22">
                  <c:v>16</c:v>
                </c:pt>
                <c:pt idx="23">
                  <c:v>23</c:v>
                </c:pt>
                <c:pt idx="24">
                  <c:v>36</c:v>
                </c:pt>
                <c:pt idx="25">
                  <c:v>46</c:v>
                </c:pt>
                <c:pt idx="26">
                  <c:v>73</c:v>
                </c:pt>
                <c:pt idx="27">
                  <c:v>105</c:v>
                </c:pt>
                <c:pt idx="28">
                  <c:v>107</c:v>
                </c:pt>
                <c:pt idx="29">
                  <c:v>173</c:v>
                </c:pt>
                <c:pt idx="30">
                  <c:v>232</c:v>
                </c:pt>
                <c:pt idx="31">
                  <c:v>330</c:v>
                </c:pt>
                <c:pt idx="32">
                  <c:v>466</c:v>
                </c:pt>
                <c:pt idx="33">
                  <c:v>456</c:v>
                </c:pt>
                <c:pt idx="34">
                  <c:v>1088</c:v>
                </c:pt>
                <c:pt idx="35">
                  <c:v>2130</c:v>
                </c:pt>
                <c:pt idx="36">
                  <c:v>3100</c:v>
                </c:pt>
                <c:pt idx="37">
                  <c:v>4453</c:v>
                </c:pt>
                <c:pt idx="38">
                  <c:v>7060</c:v>
                </c:pt>
                <c:pt idx="39">
                  <c:v>9837</c:v>
                </c:pt>
                <c:pt idx="40">
                  <c:v>11400</c:v>
                </c:pt>
                <c:pt idx="41">
                  <c:v>9768</c:v>
                </c:pt>
                <c:pt idx="42">
                  <c:v>22783</c:v>
                </c:pt>
                <c:pt idx="43">
                  <c:v>20406</c:v>
                </c:pt>
                <c:pt idx="44">
                  <c:v>21305</c:v>
                </c:pt>
                <c:pt idx="45">
                  <c:v>7758</c:v>
                </c:pt>
                <c:pt idx="46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2D-4839-AECF-3C018586D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1"/>
          <c:order val="0"/>
          <c:tx>
            <c:strRef>
              <c:f>Sheet2!$X$17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Sheet2!$X$18:$X$64</c:f>
              <c:numCache>
                <c:formatCode>General</c:formatCode>
                <c:ptCount val="47"/>
                <c:pt idx="1">
                  <c:v>1</c:v>
                </c:pt>
                <c:pt idx="2">
                  <c:v>1</c:v>
                </c:pt>
                <c:pt idx="4">
                  <c:v>1</c:v>
                </c:pt>
                <c:pt idx="6">
                  <c:v>1</c:v>
                </c:pt>
                <c:pt idx="7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7">
                  <c:v>1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13</c:v>
                </c:pt>
                <c:pt idx="22">
                  <c:v>7</c:v>
                </c:pt>
                <c:pt idx="23">
                  <c:v>14</c:v>
                </c:pt>
                <c:pt idx="24">
                  <c:v>25</c:v>
                </c:pt>
                <c:pt idx="25">
                  <c:v>26</c:v>
                </c:pt>
                <c:pt idx="26">
                  <c:v>35</c:v>
                </c:pt>
                <c:pt idx="27">
                  <c:v>45</c:v>
                </c:pt>
                <c:pt idx="28">
                  <c:v>66</c:v>
                </c:pt>
                <c:pt idx="29">
                  <c:v>85</c:v>
                </c:pt>
                <c:pt idx="30">
                  <c:v>121</c:v>
                </c:pt>
                <c:pt idx="31">
                  <c:v>166</c:v>
                </c:pt>
                <c:pt idx="32">
                  <c:v>225</c:v>
                </c:pt>
                <c:pt idx="33">
                  <c:v>252</c:v>
                </c:pt>
                <c:pt idx="34">
                  <c:v>1382</c:v>
                </c:pt>
                <c:pt idx="35">
                  <c:v>3518</c:v>
                </c:pt>
                <c:pt idx="36">
                  <c:v>5637</c:v>
                </c:pt>
                <c:pt idx="37">
                  <c:v>8306</c:v>
                </c:pt>
                <c:pt idx="38">
                  <c:v>13387</c:v>
                </c:pt>
                <c:pt idx="39">
                  <c:v>19204</c:v>
                </c:pt>
                <c:pt idx="40">
                  <c:v>22247</c:v>
                </c:pt>
                <c:pt idx="41">
                  <c:v>19091</c:v>
                </c:pt>
                <c:pt idx="42">
                  <c:v>45687</c:v>
                </c:pt>
                <c:pt idx="43">
                  <c:v>40887</c:v>
                </c:pt>
                <c:pt idx="44">
                  <c:v>41639</c:v>
                </c:pt>
                <c:pt idx="45">
                  <c:v>15271</c:v>
                </c:pt>
                <c:pt idx="46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80-4892-BFA5-178796646155}"/>
            </c:ext>
          </c:extLst>
        </c:ser>
        <c:ser>
          <c:idx val="2"/>
          <c:order val="1"/>
          <c:tx>
            <c:strRef>
              <c:f>Sheet2!$Y$17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Sheet2!$Y$18:$Y$64</c:f>
              <c:numCache>
                <c:formatCode>General</c:formatCode>
                <c:ptCount val="4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8</c:v>
                </c:pt>
                <c:pt idx="14">
                  <c:v>2</c:v>
                </c:pt>
                <c:pt idx="15">
                  <c:v>1</c:v>
                </c:pt>
                <c:pt idx="16">
                  <c:v>4</c:v>
                </c:pt>
                <c:pt idx="17">
                  <c:v>2</c:v>
                </c:pt>
                <c:pt idx="18">
                  <c:v>9</c:v>
                </c:pt>
                <c:pt idx="19">
                  <c:v>12</c:v>
                </c:pt>
                <c:pt idx="20">
                  <c:v>10</c:v>
                </c:pt>
                <c:pt idx="21">
                  <c:v>21</c:v>
                </c:pt>
                <c:pt idx="22">
                  <c:v>16</c:v>
                </c:pt>
                <c:pt idx="23">
                  <c:v>23</c:v>
                </c:pt>
                <c:pt idx="24">
                  <c:v>36</c:v>
                </c:pt>
                <c:pt idx="25">
                  <c:v>46</c:v>
                </c:pt>
                <c:pt idx="26">
                  <c:v>73</c:v>
                </c:pt>
                <c:pt idx="27">
                  <c:v>105</c:v>
                </c:pt>
                <c:pt idx="28">
                  <c:v>107</c:v>
                </c:pt>
                <c:pt idx="29">
                  <c:v>173</c:v>
                </c:pt>
                <c:pt idx="30">
                  <c:v>232</c:v>
                </c:pt>
                <c:pt idx="31">
                  <c:v>330</c:v>
                </c:pt>
                <c:pt idx="32">
                  <c:v>466</c:v>
                </c:pt>
                <c:pt idx="33">
                  <c:v>456</c:v>
                </c:pt>
                <c:pt idx="34">
                  <c:v>1088</c:v>
                </c:pt>
                <c:pt idx="35">
                  <c:v>2130</c:v>
                </c:pt>
                <c:pt idx="36">
                  <c:v>3100</c:v>
                </c:pt>
                <c:pt idx="37">
                  <c:v>4453</c:v>
                </c:pt>
                <c:pt idx="38">
                  <c:v>7060</c:v>
                </c:pt>
                <c:pt idx="39">
                  <c:v>9837</c:v>
                </c:pt>
                <c:pt idx="40">
                  <c:v>11400</c:v>
                </c:pt>
                <c:pt idx="41">
                  <c:v>9768</c:v>
                </c:pt>
                <c:pt idx="42">
                  <c:v>22783</c:v>
                </c:pt>
                <c:pt idx="43">
                  <c:v>20406</c:v>
                </c:pt>
                <c:pt idx="44">
                  <c:v>21305</c:v>
                </c:pt>
                <c:pt idx="45">
                  <c:v>7758</c:v>
                </c:pt>
                <c:pt idx="46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76-4C99-B52C-78CD8FBFCF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440" dirty="0">
                <a:latin typeface="Lato Bold" panose="020F0802020204030203" pitchFamily="34" charset="0"/>
              </a:rPr>
              <a:t>Counts of Vehicle Financing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Sheet2!$X$8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Sheet2!$W$9:$W$10</c:f>
              <c:strCache>
                <c:ptCount val="2"/>
                <c:pt idx="0">
                  <c:v>No Financing</c:v>
                </c:pt>
                <c:pt idx="1">
                  <c:v>Financing</c:v>
                </c:pt>
              </c:strCache>
            </c:strRef>
          </c:cat>
          <c:val>
            <c:numRef>
              <c:f>Sheet2!$X$9:$X$10</c:f>
              <c:numCache>
                <c:formatCode>General</c:formatCode>
                <c:ptCount val="2"/>
                <c:pt idx="0">
                  <c:v>52909</c:v>
                </c:pt>
                <c:pt idx="1">
                  <c:v>185093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0-4706-A0D4-C62FB3B4D763}"/>
            </c:ext>
          </c:extLst>
        </c:ser>
        <c:ser>
          <c:idx val="0"/>
          <c:order val="1"/>
          <c:tx>
            <c:strRef>
              <c:f>Sheet2!$Y$8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60E0833-045A-488E-9E5F-D8843647160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480-4706-A0D4-C62FB3B4D76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E94AF3D-1E6E-45DC-ADDB-47D5CB14EEF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0480-4706-A0D4-C62FB3B4D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Sheet2!$W$9:$W$10</c:f>
              <c:strCache>
                <c:ptCount val="2"/>
                <c:pt idx="0">
                  <c:v>No Financing</c:v>
                </c:pt>
                <c:pt idx="1">
                  <c:v>Financing</c:v>
                </c:pt>
              </c:strCache>
            </c:strRef>
          </c:cat>
          <c:val>
            <c:numRef>
              <c:f>Sheet2!$Y$9:$Y$10</c:f>
              <c:numCache>
                <c:formatCode>General</c:formatCode>
                <c:ptCount val="2"/>
                <c:pt idx="0">
                  <c:v>31133</c:v>
                </c:pt>
                <c:pt idx="1">
                  <c:v>92421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Sheet2!$Z$9:$Z$10</c15:f>
                <c15:dlblRangeCache>
                  <c:ptCount val="2"/>
                  <c:pt idx="0">
                    <c:v>37%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0480-4706-A0D4-C62FB3B4D76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Distance to Dealer (binned)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2"/>
          <c:order val="0"/>
          <c:tx>
            <c:strRef>
              <c:f>Sheet2!$S$50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val>
            <c:numRef>
              <c:f>Sheet2!$S$51:$S$58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Sheet2!$R$51:$R$58</c15:sqref>
                        </c15:formulaRef>
                      </c:ext>
                    </c:extLst>
                    <c:strCache>
                      <c:ptCount val="8"/>
                      <c:pt idx="0">
                        <c:v>0 - 0.1</c:v>
                      </c:pt>
                      <c:pt idx="1">
                        <c:v>0.2 - 1</c:v>
                      </c:pt>
                      <c:pt idx="2">
                        <c:v>1.1 - 5</c:v>
                      </c:pt>
                      <c:pt idx="3">
                        <c:v>5.1 - 10</c:v>
                      </c:pt>
                      <c:pt idx="4">
                        <c:v>10.1 - 25</c:v>
                      </c:pt>
                      <c:pt idx="5">
                        <c:v>25.1 - 50</c:v>
                      </c:pt>
                      <c:pt idx="6">
                        <c:v>50.1 - 100</c:v>
                      </c:pt>
                      <c:pt idx="7">
                        <c:v>100.1  - 2500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D075-46C7-8CB0-14A9C9770462}"/>
            </c:ext>
          </c:extLst>
        </c:ser>
        <c:ser>
          <c:idx val="1"/>
          <c:order val="1"/>
          <c:tx>
            <c:strRef>
              <c:f>Sheet2!$T$50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val>
            <c:numRef>
              <c:f>Sheet2!$T$51:$T$58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Sheet2!$R$51:$R$58</c15:sqref>
                        </c15:formulaRef>
                      </c:ext>
                    </c:extLst>
                    <c:strCache>
                      <c:ptCount val="8"/>
                      <c:pt idx="0">
                        <c:v>0 - 0.1</c:v>
                      </c:pt>
                      <c:pt idx="1">
                        <c:v>0.2 - 1</c:v>
                      </c:pt>
                      <c:pt idx="2">
                        <c:v>1.1 - 5</c:v>
                      </c:pt>
                      <c:pt idx="3">
                        <c:v>5.1 - 10</c:v>
                      </c:pt>
                      <c:pt idx="4">
                        <c:v>10.1 - 25</c:v>
                      </c:pt>
                      <c:pt idx="5">
                        <c:v>25.1 - 50</c:v>
                      </c:pt>
                      <c:pt idx="6">
                        <c:v>50.1 - 100</c:v>
                      </c:pt>
                      <c:pt idx="7">
                        <c:v>100.1  - 2500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D075-46C7-8CB0-14A9C977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Distance</a:t>
            </a:r>
            <a:r>
              <a:rPr lang="en-US" baseline="0" dirty="0">
                <a:latin typeface="Lato Bold" panose="020F0802020204030203" pitchFamily="34" charset="0"/>
              </a:rPr>
              <a:t> to Dealer (binned)</a:t>
            </a:r>
            <a:endParaRPr lang="en-US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2"/>
          <c:order val="0"/>
          <c:tx>
            <c:strRef>
              <c:f>Sheet2!$S$50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12-4EAE-912F-4078E23BD103}"/>
            </c:ext>
          </c:extLst>
        </c:ser>
        <c:ser>
          <c:idx val="1"/>
          <c:order val="1"/>
          <c:tx>
            <c:strRef>
              <c:f>Sheet2!$T$50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2-4EAE-912F-4078E23BD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440" dirty="0">
                <a:latin typeface="Lato Bold" panose="020F0802020204030203" pitchFamily="34" charset="0"/>
              </a:rPr>
              <a:t>Count of Trade-In</a:t>
            </a:r>
            <a:r>
              <a:rPr lang="en-US" sz="1440" baseline="0" dirty="0">
                <a:latin typeface="Lato Bold" panose="020F0802020204030203" pitchFamily="34" charset="0"/>
              </a:rPr>
              <a:t> Indicator</a:t>
            </a:r>
            <a:endParaRPr lang="en-US" sz="144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Sheet2!$H$1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Sheet2!$G$2:$G$3</c:f>
              <c:strCache>
                <c:ptCount val="2"/>
                <c:pt idx="0">
                  <c:v>Trade-In</c:v>
                </c:pt>
                <c:pt idx="1">
                  <c:v>No Trade-In</c:v>
                </c:pt>
              </c:strCache>
            </c:strRef>
          </c:cat>
          <c:val>
            <c:numRef>
              <c:f>Sheet2!$H$2:$H$3</c:f>
              <c:numCache>
                <c:formatCode>General</c:formatCode>
                <c:ptCount val="2"/>
                <c:pt idx="0">
                  <c:v>106782</c:v>
                </c:pt>
                <c:pt idx="1">
                  <c:v>131220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9-4240-9534-A4BB17C5F257}"/>
            </c:ext>
          </c:extLst>
        </c:ser>
        <c:ser>
          <c:idx val="0"/>
          <c:order val="1"/>
          <c:tx>
            <c:strRef>
              <c:f>Sheet2!$I$1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FDB99B6-8D26-45FC-9F75-12E2BEAAD0D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59F9-4240-9534-A4BB17C5F25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686FE97-EA4F-44AF-82B4-9A192E44A2A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59F9-4240-9534-A4BB17C5F2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Sheet2!$G$2:$G$3</c:f>
              <c:strCache>
                <c:ptCount val="2"/>
                <c:pt idx="0">
                  <c:v>Trade-In</c:v>
                </c:pt>
                <c:pt idx="1">
                  <c:v>No Trade-In</c:v>
                </c:pt>
              </c:strCache>
            </c:strRef>
          </c:cat>
          <c:val>
            <c:numRef>
              <c:f>Sheet2!$I$2:$I$3</c:f>
              <c:numCache>
                <c:formatCode>General</c:formatCode>
                <c:ptCount val="2"/>
                <c:pt idx="0">
                  <c:v>61077</c:v>
                </c:pt>
                <c:pt idx="1">
                  <c:v>62477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Sheet2!$J$2:$J$3</c15:f>
                <c15:dlblRangeCache>
                  <c:ptCount val="2"/>
                  <c:pt idx="0">
                    <c:v>64%</c:v>
                  </c:pt>
                  <c:pt idx="1">
                    <c:v>68%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59F9-4240-9534-A4BB17C5F2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2000" dirty="0">
                <a:latin typeface="Lato Bold" panose="020F0802020204030203" pitchFamily="34" charset="0"/>
              </a:rPr>
              <a:t>Loyalty Rate</a:t>
            </a:r>
            <a:r>
              <a:rPr lang="en-US" sz="2000" baseline="0" dirty="0">
                <a:latin typeface="Lato Bold" panose="020F0802020204030203" pitchFamily="34" charset="0"/>
              </a:rPr>
              <a:t> by Increasing Vehicle Make Popularity</a:t>
            </a:r>
            <a:endParaRPr lang="en-US" sz="20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517950560936848E-2"/>
          <c:y val="0.10695946997395263"/>
          <c:w val="0.93297750121174172"/>
          <c:h val="0.46366209028977762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Sheet2!$Q$2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Sheet2!$Q$3:$Q$47</c:f>
              <c:numCache>
                <c:formatCode>General</c:formatCode>
                <c:ptCount val="4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6</c:v>
                </c:pt>
                <c:pt idx="5">
                  <c:v>16</c:v>
                </c:pt>
                <c:pt idx="6">
                  <c:v>21</c:v>
                </c:pt>
                <c:pt idx="7">
                  <c:v>32</c:v>
                </c:pt>
                <c:pt idx="8">
                  <c:v>233</c:v>
                </c:pt>
                <c:pt idx="9">
                  <c:v>244</c:v>
                </c:pt>
                <c:pt idx="10">
                  <c:v>279</c:v>
                </c:pt>
                <c:pt idx="11">
                  <c:v>289</c:v>
                </c:pt>
                <c:pt idx="12">
                  <c:v>420</c:v>
                </c:pt>
                <c:pt idx="13">
                  <c:v>404</c:v>
                </c:pt>
                <c:pt idx="14">
                  <c:v>435</c:v>
                </c:pt>
                <c:pt idx="15">
                  <c:v>610</c:v>
                </c:pt>
                <c:pt idx="16">
                  <c:v>608</c:v>
                </c:pt>
                <c:pt idx="17">
                  <c:v>688</c:v>
                </c:pt>
                <c:pt idx="18">
                  <c:v>695</c:v>
                </c:pt>
                <c:pt idx="19">
                  <c:v>776</c:v>
                </c:pt>
                <c:pt idx="20">
                  <c:v>1044</c:v>
                </c:pt>
                <c:pt idx="21">
                  <c:v>1034</c:v>
                </c:pt>
                <c:pt idx="22">
                  <c:v>1056</c:v>
                </c:pt>
                <c:pt idx="23">
                  <c:v>1039</c:v>
                </c:pt>
                <c:pt idx="24">
                  <c:v>1149</c:v>
                </c:pt>
                <c:pt idx="25">
                  <c:v>1112</c:v>
                </c:pt>
                <c:pt idx="26">
                  <c:v>1621</c:v>
                </c:pt>
                <c:pt idx="27">
                  <c:v>1676</c:v>
                </c:pt>
                <c:pt idx="28">
                  <c:v>2013</c:v>
                </c:pt>
                <c:pt idx="29">
                  <c:v>2503</c:v>
                </c:pt>
                <c:pt idx="30">
                  <c:v>3217</c:v>
                </c:pt>
                <c:pt idx="31">
                  <c:v>3107</c:v>
                </c:pt>
                <c:pt idx="32">
                  <c:v>3210</c:v>
                </c:pt>
                <c:pt idx="33">
                  <c:v>3446</c:v>
                </c:pt>
                <c:pt idx="34">
                  <c:v>3842</c:v>
                </c:pt>
                <c:pt idx="35">
                  <c:v>3700</c:v>
                </c:pt>
                <c:pt idx="36">
                  <c:v>3956</c:v>
                </c:pt>
                <c:pt idx="37">
                  <c:v>4001</c:v>
                </c:pt>
                <c:pt idx="38">
                  <c:v>4723</c:v>
                </c:pt>
                <c:pt idx="39">
                  <c:v>7153</c:v>
                </c:pt>
                <c:pt idx="40">
                  <c:v>9432</c:v>
                </c:pt>
                <c:pt idx="41">
                  <c:v>12806</c:v>
                </c:pt>
                <c:pt idx="42">
                  <c:v>13022</c:v>
                </c:pt>
                <c:pt idx="43">
                  <c:v>14232</c:v>
                </c:pt>
                <c:pt idx="44">
                  <c:v>13689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0D-4CFB-BDE9-F8BC3BF55F27}"/>
            </c:ext>
          </c:extLst>
        </c:ser>
        <c:ser>
          <c:idx val="1"/>
          <c:order val="1"/>
          <c:tx>
            <c:strRef>
              <c:f>Sheet2!$P$2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Sheet2!$P$3:$P$47</c:f>
              <c:numCache>
                <c:formatCode>General</c:formatCode>
                <c:ptCount val="4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6</c:v>
                </c:pt>
                <c:pt idx="5">
                  <c:v>9</c:v>
                </c:pt>
                <c:pt idx="6">
                  <c:v>26</c:v>
                </c:pt>
                <c:pt idx="7">
                  <c:v>34</c:v>
                </c:pt>
                <c:pt idx="8">
                  <c:v>416</c:v>
                </c:pt>
                <c:pt idx="9">
                  <c:v>440</c:v>
                </c:pt>
                <c:pt idx="10">
                  <c:v>503</c:v>
                </c:pt>
                <c:pt idx="11">
                  <c:v>513</c:v>
                </c:pt>
                <c:pt idx="12">
                  <c:v>642</c:v>
                </c:pt>
                <c:pt idx="13">
                  <c:v>689</c:v>
                </c:pt>
                <c:pt idx="14">
                  <c:v>885</c:v>
                </c:pt>
                <c:pt idx="15">
                  <c:v>1090</c:v>
                </c:pt>
                <c:pt idx="16">
                  <c:v>1193</c:v>
                </c:pt>
                <c:pt idx="17">
                  <c:v>1390</c:v>
                </c:pt>
                <c:pt idx="18">
                  <c:v>1404</c:v>
                </c:pt>
                <c:pt idx="19">
                  <c:v>1467</c:v>
                </c:pt>
                <c:pt idx="20">
                  <c:v>1806</c:v>
                </c:pt>
                <c:pt idx="21">
                  <c:v>1863</c:v>
                </c:pt>
                <c:pt idx="22">
                  <c:v>1916</c:v>
                </c:pt>
                <c:pt idx="23">
                  <c:v>2003</c:v>
                </c:pt>
                <c:pt idx="24">
                  <c:v>2038</c:v>
                </c:pt>
                <c:pt idx="25">
                  <c:v>2090</c:v>
                </c:pt>
                <c:pt idx="26">
                  <c:v>3061</c:v>
                </c:pt>
                <c:pt idx="27">
                  <c:v>3148</c:v>
                </c:pt>
                <c:pt idx="28">
                  <c:v>3907</c:v>
                </c:pt>
                <c:pt idx="29">
                  <c:v>4668</c:v>
                </c:pt>
                <c:pt idx="30">
                  <c:v>6012</c:v>
                </c:pt>
                <c:pt idx="31">
                  <c:v>6160</c:v>
                </c:pt>
                <c:pt idx="32">
                  <c:v>6226</c:v>
                </c:pt>
                <c:pt idx="33">
                  <c:v>6847</c:v>
                </c:pt>
                <c:pt idx="34">
                  <c:v>6844</c:v>
                </c:pt>
                <c:pt idx="35">
                  <c:v>7021</c:v>
                </c:pt>
                <c:pt idx="36">
                  <c:v>7230</c:v>
                </c:pt>
                <c:pt idx="37">
                  <c:v>7810</c:v>
                </c:pt>
                <c:pt idx="38">
                  <c:v>9423</c:v>
                </c:pt>
                <c:pt idx="39">
                  <c:v>13440</c:v>
                </c:pt>
                <c:pt idx="40">
                  <c:v>18162</c:v>
                </c:pt>
                <c:pt idx="41">
                  <c:v>25508</c:v>
                </c:pt>
                <c:pt idx="42">
                  <c:v>26326</c:v>
                </c:pt>
                <c:pt idx="43">
                  <c:v>26513</c:v>
                </c:pt>
                <c:pt idx="44">
                  <c:v>27270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0D-4CFB-BDE9-F8BC3BF55F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325494728653107E-2"/>
          <c:y val="0"/>
          <c:w val="0.94134901054269382"/>
          <c:h val="1"/>
        </c:manualLayout>
      </c:layout>
      <c:areaChart>
        <c:grouping val="stacked"/>
        <c:varyColors val="0"/>
        <c:ser>
          <c:idx val="0"/>
          <c:order val="0"/>
          <c:tx>
            <c:strRef>
              <c:f>Sheet2!$K$50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A5A5A5"/>
            </a:solidFill>
            <a:ln w="25400">
              <a:solidFill>
                <a:srgbClr val="A5A5A5"/>
              </a:solidFill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91-4980-BF1F-F31AB8001919}"/>
            </c:ext>
          </c:extLst>
        </c:ser>
        <c:ser>
          <c:idx val="1"/>
          <c:order val="1"/>
          <c:tx>
            <c:strRef>
              <c:f>Sheet2!$L$50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A5A5A5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91-4980-BF1F-F31AB80019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1"/>
        <c:axPos val="l"/>
        <c:numFmt formatCode="#,##0" sourceLinked="0"/>
        <c:majorTickMark val="none"/>
        <c:minorTickMark val="none"/>
        <c:tickLblPos val="nextTo"/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Customer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Sheet2!$K$50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F6-424A-BDCF-0FB60BD16D55}"/>
            </c:ext>
          </c:extLst>
        </c:ser>
        <c:ser>
          <c:idx val="1"/>
          <c:order val="1"/>
          <c:tx>
            <c:strRef>
              <c:f>Sheet2!$L$50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F6-424A-BDCF-0FB60BD16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Customer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6491348617762246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3-435B-9148-606619588032}"/>
            </c:ext>
          </c:extLst>
        </c:ser>
        <c:ser>
          <c:idx val="1"/>
          <c:order val="1"/>
          <c:tx>
            <c:strRef>
              <c:f>Sheet2!$L$50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83-435B-9148-606619588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600" dirty="0">
                <a:latin typeface="Lato Bold" panose="020F0802020204030203" pitchFamily="34" charset="0"/>
              </a:rPr>
              <a:t>Counts of Previous Purchase</a:t>
            </a:r>
            <a:r>
              <a:rPr lang="en-US" sz="1600" baseline="0" dirty="0">
                <a:latin typeface="Lato Bold" panose="020F0802020204030203" pitchFamily="34" charset="0"/>
              </a:rPr>
              <a:t> Status</a:t>
            </a:r>
            <a:endParaRPr lang="en-US" sz="16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Sheet2!$C$1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Sheet2!$B$2:$B$3</c:f>
              <c:strCache>
                <c:ptCount val="2"/>
                <c:pt idx="0">
                  <c:v>Previous Purchase</c:v>
                </c:pt>
                <c:pt idx="1">
                  <c:v>No Previous Purchase</c:v>
                </c:pt>
              </c:strCache>
            </c:strRef>
          </c:cat>
          <c:val>
            <c:numRef>
              <c:f>Sheet2!$C$2:$C$3</c:f>
              <c:numCache>
                <c:formatCode>General</c:formatCode>
                <c:ptCount val="2"/>
                <c:pt idx="0">
                  <c:v>46839</c:v>
                </c:pt>
                <c:pt idx="1">
                  <c:v>191163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0-4706-A0D4-C62FB3B4D763}"/>
            </c:ext>
          </c:extLst>
        </c:ser>
        <c:ser>
          <c:idx val="0"/>
          <c:order val="1"/>
          <c:tx>
            <c:strRef>
              <c:f>Sheet2!$D$1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2A6C43E-73EA-44DC-87FD-EB7E0F31821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0480-4706-A0D4-C62FB3B4D76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65EC290-D468-45FD-9700-5E95DF33DE7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480-4706-A0D4-C62FB3B4D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Sheet2!$B$2:$B$3</c:f>
              <c:strCache>
                <c:ptCount val="2"/>
                <c:pt idx="0">
                  <c:v>Previous Purchase</c:v>
                </c:pt>
                <c:pt idx="1">
                  <c:v>No Previous Purchase</c:v>
                </c:pt>
              </c:strCache>
            </c:strRef>
          </c:cat>
          <c:val>
            <c:numRef>
              <c:f>Sheet2!$D$2:$D$3</c:f>
              <c:numCache>
                <c:formatCode>General</c:formatCode>
                <c:ptCount val="2"/>
                <c:pt idx="0">
                  <c:v>29579</c:v>
                </c:pt>
                <c:pt idx="1">
                  <c:v>93975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Sheet2!$E$2:$E$3</c15:f>
                <c15:dlblRangeCache>
                  <c:ptCount val="2"/>
                  <c:pt idx="0">
                    <c:v>39%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0480-4706-A0D4-C62FB3B4D76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Customer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2"/>
          <c:order val="0"/>
          <c:tx>
            <c:strRef>
              <c:f>Sheet2!$D$23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Sheet2!$D$24:$D$34</c:f>
              <c:numCache>
                <c:formatCode>General</c:formatCode>
                <c:ptCount val="11"/>
                <c:pt idx="0">
                  <c:v>22200</c:v>
                </c:pt>
                <c:pt idx="1">
                  <c:v>54876</c:v>
                </c:pt>
                <c:pt idx="2">
                  <c:v>83271</c:v>
                </c:pt>
                <c:pt idx="3">
                  <c:v>28421</c:v>
                </c:pt>
                <c:pt idx="4">
                  <c:v>19361</c:v>
                </c:pt>
                <c:pt idx="5">
                  <c:v>10315</c:v>
                </c:pt>
                <c:pt idx="6">
                  <c:v>4772</c:v>
                </c:pt>
                <c:pt idx="7">
                  <c:v>4794</c:v>
                </c:pt>
                <c:pt idx="8">
                  <c:v>2328</c:v>
                </c:pt>
                <c:pt idx="9">
                  <c:v>1073</c:v>
                </c:pt>
                <c:pt idx="10">
                  <c:v>6591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75-46C7-8CB0-14A9C9770462}"/>
            </c:ext>
          </c:extLst>
        </c:ser>
        <c:ser>
          <c:idx val="1"/>
          <c:order val="1"/>
          <c:tx>
            <c:strRef>
              <c:f>Sheet2!$C$23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Sheet2!$C$24:$C$34</c:f>
              <c:numCache>
                <c:formatCode>General</c:formatCode>
                <c:ptCount val="11"/>
                <c:pt idx="0">
                  <c:v>11310</c:v>
                </c:pt>
                <c:pt idx="1">
                  <c:v>26417</c:v>
                </c:pt>
                <c:pt idx="2">
                  <c:v>43390</c:v>
                </c:pt>
                <c:pt idx="3">
                  <c:v>14532</c:v>
                </c:pt>
                <c:pt idx="4">
                  <c:v>10448</c:v>
                </c:pt>
                <c:pt idx="5">
                  <c:v>5565</c:v>
                </c:pt>
                <c:pt idx="6">
                  <c:v>2713</c:v>
                </c:pt>
                <c:pt idx="7">
                  <c:v>2814</c:v>
                </c:pt>
                <c:pt idx="8">
                  <c:v>1438</c:v>
                </c:pt>
                <c:pt idx="9">
                  <c:v>582</c:v>
                </c:pt>
                <c:pt idx="10">
                  <c:v>4345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75-46C7-8CB0-14A9C977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Customer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2"/>
          <c:order val="0"/>
          <c:tx>
            <c:strRef>
              <c:f>Sheet2!$D$23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Sheet2!$D$24:$D$34</c:f>
              <c:numCache>
                <c:formatCode>General</c:formatCode>
                <c:ptCount val="11"/>
                <c:pt idx="0">
                  <c:v>22200</c:v>
                </c:pt>
                <c:pt idx="1">
                  <c:v>54876</c:v>
                </c:pt>
                <c:pt idx="2">
                  <c:v>83271</c:v>
                </c:pt>
                <c:pt idx="3">
                  <c:v>28421</c:v>
                </c:pt>
                <c:pt idx="4">
                  <c:v>19361</c:v>
                </c:pt>
                <c:pt idx="5">
                  <c:v>10315</c:v>
                </c:pt>
                <c:pt idx="6">
                  <c:v>4772</c:v>
                </c:pt>
                <c:pt idx="7">
                  <c:v>4794</c:v>
                </c:pt>
                <c:pt idx="8">
                  <c:v>2328</c:v>
                </c:pt>
                <c:pt idx="9">
                  <c:v>1073</c:v>
                </c:pt>
                <c:pt idx="10">
                  <c:v>6591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12-4EAE-912F-4078E23BD103}"/>
            </c:ext>
          </c:extLst>
        </c:ser>
        <c:ser>
          <c:idx val="1"/>
          <c:order val="1"/>
          <c:tx>
            <c:strRef>
              <c:f>Sheet2!$C$23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Sheet2!$C$24:$C$34</c:f>
              <c:numCache>
                <c:formatCode>General</c:formatCode>
                <c:ptCount val="11"/>
                <c:pt idx="0">
                  <c:v>11310</c:v>
                </c:pt>
                <c:pt idx="1">
                  <c:v>26417</c:v>
                </c:pt>
                <c:pt idx="2">
                  <c:v>43390</c:v>
                </c:pt>
                <c:pt idx="3">
                  <c:v>14532</c:v>
                </c:pt>
                <c:pt idx="4">
                  <c:v>10448</c:v>
                </c:pt>
                <c:pt idx="5">
                  <c:v>5565</c:v>
                </c:pt>
                <c:pt idx="6">
                  <c:v>2713</c:v>
                </c:pt>
                <c:pt idx="7">
                  <c:v>2814</c:v>
                </c:pt>
                <c:pt idx="8">
                  <c:v>1438</c:v>
                </c:pt>
                <c:pt idx="9">
                  <c:v>582</c:v>
                </c:pt>
                <c:pt idx="10">
                  <c:v>4345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2-4EAE-912F-4078E23BD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>
                <a:latin typeface="Lato Bold" panose="020F0802020204030203" pitchFamily="34" charset="0"/>
              </a:rPr>
              <a:t>Counts of Purchased Vehicle Make (Market Groups)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Sheet2!$K$23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cat>
            <c:strRef>
              <c:f>Sheet2!$J$24:$J$27</c:f>
              <c:strCache>
                <c:ptCount val="4"/>
                <c:pt idx="0">
                  <c:v>Budget</c:v>
                </c:pt>
                <c:pt idx="1">
                  <c:v>Low-End</c:v>
                </c:pt>
                <c:pt idx="2">
                  <c:v>Mid-Range</c:v>
                </c:pt>
                <c:pt idx="3">
                  <c:v>Luxury</c:v>
                </c:pt>
              </c:strCache>
            </c:strRef>
          </c:cat>
          <c:val>
            <c:numRef>
              <c:f>Sheet2!$K$24:$K$27</c:f>
              <c:numCache>
                <c:formatCode>General</c:formatCode>
                <c:ptCount val="4"/>
                <c:pt idx="0">
                  <c:v>1921</c:v>
                </c:pt>
                <c:pt idx="1">
                  <c:v>80595</c:v>
                </c:pt>
                <c:pt idx="2">
                  <c:v>123885</c:v>
                </c:pt>
                <c:pt idx="3">
                  <c:v>31601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3-4E67-B116-072ED541469C}"/>
            </c:ext>
          </c:extLst>
        </c:ser>
        <c:ser>
          <c:idx val="1"/>
          <c:order val="1"/>
          <c:tx>
            <c:strRef>
              <c:f>Sheet2!$L$23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90336307735716E-17"/>
                  <c:y val="-2.7924655074131586E-2"/>
                </c:manualLayout>
              </c:layout>
              <c:tx>
                <c:rich>
                  <a:bodyPr/>
                  <a:lstStyle/>
                  <a:p>
                    <a:fld id="{B7FAF1C9-C820-4E4E-A8A0-64AAF444199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E89F-415E-B332-71367A2FCB44}"/>
                </c:ext>
              </c:extLst>
            </c:dLbl>
            <c:dLbl>
              <c:idx val="1"/>
              <c:layout>
                <c:manualLayout>
                  <c:x val="-3.6109335656462037E-3"/>
                  <c:y val="-9.0204491745809579E-2"/>
                </c:manualLayout>
              </c:layout>
              <c:tx>
                <c:rich>
                  <a:bodyPr/>
                  <a:lstStyle/>
                  <a:p>
                    <a:fld id="{06615E05-7C75-431E-A0C1-F756E07677EA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2AE2-42C6-94D7-BF3F76B8E3F3}"/>
                </c:ext>
              </c:extLst>
            </c:dLbl>
            <c:dLbl>
              <c:idx val="2"/>
              <c:layout>
                <c:manualLayout>
                  <c:x val="-1.3239936791823118E-16"/>
                  <c:y val="-0.12688794372278644"/>
                </c:manualLayout>
              </c:layout>
              <c:tx>
                <c:rich>
                  <a:bodyPr/>
                  <a:lstStyle/>
                  <a:p>
                    <a:fld id="{E7785E3F-C597-4B9F-A5BC-BAB6B316D3EB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2AE2-42C6-94D7-BF3F76B8E3F3}"/>
                </c:ext>
              </c:extLst>
            </c:dLbl>
            <c:dLbl>
              <c:idx val="3"/>
              <c:layout>
                <c:manualLayout>
                  <c:x val="0"/>
                  <c:y val="-5.1278961522966258E-2"/>
                </c:manualLayout>
              </c:layout>
              <c:tx>
                <c:rich>
                  <a:bodyPr/>
                  <a:lstStyle/>
                  <a:p>
                    <a:fld id="{4055A0ED-1CBB-45E5-9AB8-D3CBC98303C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2AE2-42C6-94D7-BF3F76B8E3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Sheet2!$J$24:$J$27</c:f>
              <c:strCache>
                <c:ptCount val="4"/>
                <c:pt idx="0">
                  <c:v>Budget</c:v>
                </c:pt>
                <c:pt idx="1">
                  <c:v>Low-End</c:v>
                </c:pt>
                <c:pt idx="2">
                  <c:v>Mid-Range</c:v>
                </c:pt>
                <c:pt idx="3">
                  <c:v>Luxury</c:v>
                </c:pt>
              </c:strCache>
            </c:strRef>
          </c:cat>
          <c:val>
            <c:numRef>
              <c:f>Sheet2!$L$24:$L$27</c:f>
              <c:numCache>
                <c:formatCode>General</c:formatCode>
                <c:ptCount val="4"/>
                <c:pt idx="0">
                  <c:v>1022</c:v>
                </c:pt>
                <c:pt idx="1">
                  <c:v>40775</c:v>
                </c:pt>
                <c:pt idx="2">
                  <c:v>64409</c:v>
                </c:pt>
                <c:pt idx="3">
                  <c:v>17348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Sheet2!$M$24:$M$27</c15:f>
                <c15:dlblRangeCache>
                  <c:ptCount val="4"/>
                  <c:pt idx="0">
                    <c:v>65%</c:v>
                  </c:pt>
                  <c:pt idx="1">
                    <c:v>66%</c:v>
                  </c:pt>
                  <c:pt idx="2">
                    <c:v>66%</c:v>
                  </c:pt>
                  <c:pt idx="3">
                    <c:v>65%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0F43-4E67-B116-072ED5414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>
                <a:latin typeface="Lato Bold" panose="020F0802020204030203" pitchFamily="34" charset="0"/>
              </a:rPr>
              <a:t>Counts of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Sheet2!$K$29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Sheet2!$K$30:$K$48</c:f>
              <c:numCache>
                <c:formatCode>General</c:formatCode>
                <c:ptCount val="19"/>
                <c:pt idx="0">
                  <c:v>1481</c:v>
                </c:pt>
                <c:pt idx="1">
                  <c:v>6275</c:v>
                </c:pt>
                <c:pt idx="2">
                  <c:v>67548</c:v>
                </c:pt>
                <c:pt idx="3">
                  <c:v>78696</c:v>
                </c:pt>
                <c:pt idx="4">
                  <c:v>44012</c:v>
                </c:pt>
                <c:pt idx="5">
                  <c:v>21308</c:v>
                </c:pt>
                <c:pt idx="6">
                  <c:v>10075</c:v>
                </c:pt>
                <c:pt idx="7">
                  <c:v>4760</c:v>
                </c:pt>
                <c:pt idx="8">
                  <c:v>1935</c:v>
                </c:pt>
                <c:pt idx="9">
                  <c:v>987</c:v>
                </c:pt>
                <c:pt idx="10">
                  <c:v>432</c:v>
                </c:pt>
                <c:pt idx="11">
                  <c:v>218</c:v>
                </c:pt>
                <c:pt idx="12">
                  <c:v>111</c:v>
                </c:pt>
                <c:pt idx="13">
                  <c:v>82</c:v>
                </c:pt>
                <c:pt idx="14">
                  <c:v>39</c:v>
                </c:pt>
                <c:pt idx="15">
                  <c:v>22</c:v>
                </c:pt>
                <c:pt idx="16">
                  <c:v>8</c:v>
                </c:pt>
                <c:pt idx="17">
                  <c:v>12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E4-4088-93E7-6893D65CCE4F}"/>
            </c:ext>
          </c:extLst>
        </c:ser>
        <c:ser>
          <c:idx val="1"/>
          <c:order val="1"/>
          <c:tx>
            <c:strRef>
              <c:f>Sheet2!$L$29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Sheet2!$L$30:$L$48</c:f>
              <c:numCache>
                <c:formatCode>General</c:formatCode>
                <c:ptCount val="19"/>
                <c:pt idx="0">
                  <c:v>2944</c:v>
                </c:pt>
                <c:pt idx="1">
                  <c:v>3764</c:v>
                </c:pt>
                <c:pt idx="2">
                  <c:v>33753</c:v>
                </c:pt>
                <c:pt idx="3">
                  <c:v>39607</c:v>
                </c:pt>
                <c:pt idx="4">
                  <c:v>22396</c:v>
                </c:pt>
                <c:pt idx="5">
                  <c:v>11044</c:v>
                </c:pt>
                <c:pt idx="6">
                  <c:v>5199</c:v>
                </c:pt>
                <c:pt idx="7">
                  <c:v>2516</c:v>
                </c:pt>
                <c:pt idx="8">
                  <c:v>1126</c:v>
                </c:pt>
                <c:pt idx="9">
                  <c:v>590</c:v>
                </c:pt>
                <c:pt idx="10">
                  <c:v>249</c:v>
                </c:pt>
                <c:pt idx="11">
                  <c:v>158</c:v>
                </c:pt>
                <c:pt idx="12">
                  <c:v>97</c:v>
                </c:pt>
                <c:pt idx="13">
                  <c:v>54</c:v>
                </c:pt>
                <c:pt idx="14">
                  <c:v>25</c:v>
                </c:pt>
                <c:pt idx="15">
                  <c:v>18</c:v>
                </c:pt>
                <c:pt idx="16">
                  <c:v>6</c:v>
                </c:pt>
                <c:pt idx="17">
                  <c:v>5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E4-4088-93E7-6893D65CC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Sheet2!$K$29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Sheet2!$K$30:$K$48</c:f>
              <c:numCache>
                <c:formatCode>General</c:formatCode>
                <c:ptCount val="19"/>
                <c:pt idx="0">
                  <c:v>1481</c:v>
                </c:pt>
                <c:pt idx="1">
                  <c:v>6275</c:v>
                </c:pt>
                <c:pt idx="2">
                  <c:v>67548</c:v>
                </c:pt>
                <c:pt idx="3">
                  <c:v>78696</c:v>
                </c:pt>
                <c:pt idx="4">
                  <c:v>44012</c:v>
                </c:pt>
                <c:pt idx="5">
                  <c:v>21308</c:v>
                </c:pt>
                <c:pt idx="6">
                  <c:v>10075</c:v>
                </c:pt>
                <c:pt idx="7">
                  <c:v>4760</c:v>
                </c:pt>
                <c:pt idx="8">
                  <c:v>1935</c:v>
                </c:pt>
                <c:pt idx="9">
                  <c:v>987</c:v>
                </c:pt>
                <c:pt idx="10">
                  <c:v>432</c:v>
                </c:pt>
                <c:pt idx="11">
                  <c:v>218</c:v>
                </c:pt>
                <c:pt idx="12">
                  <c:v>111</c:v>
                </c:pt>
                <c:pt idx="13">
                  <c:v>82</c:v>
                </c:pt>
                <c:pt idx="14">
                  <c:v>39</c:v>
                </c:pt>
                <c:pt idx="15">
                  <c:v>22</c:v>
                </c:pt>
                <c:pt idx="16">
                  <c:v>8</c:v>
                </c:pt>
                <c:pt idx="17">
                  <c:v>12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80-4892-BFA5-178796646155}"/>
            </c:ext>
          </c:extLst>
        </c:ser>
        <c:ser>
          <c:idx val="1"/>
          <c:order val="1"/>
          <c:tx>
            <c:strRef>
              <c:f>Sheet2!$L$29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Sheet2!$L$30:$L$48</c:f>
              <c:numCache>
                <c:formatCode>General</c:formatCode>
                <c:ptCount val="19"/>
                <c:pt idx="0">
                  <c:v>2944</c:v>
                </c:pt>
                <c:pt idx="1">
                  <c:v>3764</c:v>
                </c:pt>
                <c:pt idx="2">
                  <c:v>33753</c:v>
                </c:pt>
                <c:pt idx="3">
                  <c:v>39607</c:v>
                </c:pt>
                <c:pt idx="4">
                  <c:v>22396</c:v>
                </c:pt>
                <c:pt idx="5">
                  <c:v>11044</c:v>
                </c:pt>
                <c:pt idx="6">
                  <c:v>5199</c:v>
                </c:pt>
                <c:pt idx="7">
                  <c:v>2516</c:v>
                </c:pt>
                <c:pt idx="8">
                  <c:v>1126</c:v>
                </c:pt>
                <c:pt idx="9">
                  <c:v>590</c:v>
                </c:pt>
                <c:pt idx="10">
                  <c:v>249</c:v>
                </c:pt>
                <c:pt idx="11">
                  <c:v>158</c:v>
                </c:pt>
                <c:pt idx="12">
                  <c:v>97</c:v>
                </c:pt>
                <c:pt idx="13">
                  <c:v>54</c:v>
                </c:pt>
                <c:pt idx="14">
                  <c:v>25</c:v>
                </c:pt>
                <c:pt idx="15">
                  <c:v>18</c:v>
                </c:pt>
                <c:pt idx="16">
                  <c:v>6</c:v>
                </c:pt>
                <c:pt idx="17">
                  <c:v>5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80-4892-BFA5-178796646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20E2F-3AFF-4090-AEC2-523DD72A76A1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D3865-A4E2-41FB-A7E4-BEDE11F9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E013-A46C-4B31-BFF7-DE93AC5E1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BC2EF-D5E1-4532-ABBA-DF6E0BC6B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F5CF-5264-4F8D-906E-6B06B060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9EBB-246F-4923-AB62-EDDD22E942CE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9FE25-7FE8-4450-8885-A58FECAA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1CCBB-A073-469B-9396-1E29B45D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2ED4-792B-462D-A464-CCDD9621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8B90D-454C-4774-AA9F-ADA438C3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53D4-69DE-4B31-B34B-9313777D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B5D3-5BEE-45C5-A086-500F13D174FD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18C8-C5F3-432C-89A7-77B23C08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6713-3B58-46C1-B56F-47C93DC6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400C4-858D-4D86-8895-B27513A02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97F39-A6CE-42D3-96B0-8585E0BFB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6129C-370D-4BDE-BDA4-9A37808E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9844-7B9A-48B6-8257-E8CF379A7E7D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D1C4-90F3-4B6C-B2B4-D1AB2224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86681-0474-423B-B1A3-9B946882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2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65F1-0B3B-46D4-9491-B9D2C53D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C9D3-7C90-4B57-9F48-E82E8392D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2695-1B9B-4E2B-AE32-49326329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FC3-E636-49AD-B4F0-81891994C8D1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1E3E3-9D59-4ECF-B9D4-91B027E6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E3BB2-06DB-4BD1-902E-DF9B9D87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1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8E9E-E407-4958-95DA-0755C09F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9D0F5-C7B5-4DC9-AF27-E461A88D1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86864-09E1-47B8-9661-61FA922C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B677-411F-41C4-9258-99040AD0CB6D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18688-5A1F-4987-946A-190261C7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53BD-CE47-4092-B2E6-B3164BBC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1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F575-74A5-4DB8-9377-9BBEA56B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325F-7EE1-4A49-9BAC-053FA204D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4A3C8-3706-4713-825A-F30C94C4B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7CB28-EF83-40BB-A9E0-BA29029F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FF5-1A44-4CF4-A269-551741B3BE0D}" type="datetime1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1CDFF-D3F9-4611-B634-7D9D0258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30083-F233-4295-86DB-373ADA3A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0A2E-BA53-4556-B125-DA86D07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D628B-7B33-4D44-B72C-26A029F1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53FBC-C342-4EC4-9C95-718E0B3B2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C5B06-0F22-4F14-8FC7-D44D0A5EA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A81BF-ED8E-441E-BE41-5EC719599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34EF1-0833-41D9-8AE8-ED9E5C8C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AD58-6FC4-4E86-998A-68FBDF564DC0}" type="datetime1">
              <a:rPr lang="en-US" smtClean="0"/>
              <a:t>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1E94A-AE37-4AA0-9661-75FC4459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833CB-4E05-4AEE-AA1B-BC2E6B4D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2FC5-D151-428B-B88A-15A432B1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6DDB3-F2D4-418F-A38F-D3C7DB1F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C4A9-B660-4403-8AA8-0C284F10F1FE}" type="datetime1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00644-645B-440A-BC12-99668061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E1949-B203-4C8D-A09D-50880897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CCB6D-3EBD-4D42-ABBD-D80850C5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85D2-5CF6-49FB-B043-E0D30E449F1F}" type="datetime1">
              <a:rPr lang="en-US" smtClean="0"/>
              <a:t>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93599-50BB-458C-8568-21E53E86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E646C-8081-4DF4-A5C6-669B52B0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3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EBBD-1536-4937-9B3C-568A1E51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55AAA-7FB2-4A7B-B85E-DEFB37EA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3481B-8D34-49D9-BCAF-C110CF420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2E16D-C86C-4BDA-A5BC-867680E9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0AA-5E99-4E30-9546-1BA33009460C}" type="datetime1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3862E-EDF3-41C2-9724-24F67AF3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B998F-FB5D-4DA9-83AD-38851303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A705-35EE-4D8C-9761-8276FEF5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BAB7C-7179-4A51-BED6-CA3A888E7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44DC0-A382-4D85-BF61-9AC5A6D10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59244-D2C5-4F68-B0D8-E2E2CB6D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DA9B-DEBB-47E9-B29D-CF9BE17045BC}" type="datetime1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E0417-F734-466D-AAB5-4939ECE7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E06F9-60A1-462E-82FA-16E5918F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3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33B33-65A5-48A5-8903-B3CD8FF7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CE3AD-1B00-4841-A9A2-78AF6946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93F7D-30DE-4E40-9872-B6ADC9FD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29922-A062-4B60-A423-EBA37B17684F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C77B-AA3B-4388-B83E-59CB33AFD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63F9-CB69-4EFD-B6C8-7388BF566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D549B-F90F-4A13-A77C-5A933824F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54" b="2410"/>
          <a:stretch/>
        </p:blipFill>
        <p:spPr>
          <a:xfrm>
            <a:off x="-5446" y="-1"/>
            <a:ext cx="12197446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1955B9-13C6-4E30-83CB-888ECF77E9F0}"/>
              </a:ext>
            </a:extLst>
          </p:cNvPr>
          <p:cNvSpPr/>
          <p:nvPr/>
        </p:nvSpPr>
        <p:spPr>
          <a:xfrm>
            <a:off x="832755" y="747017"/>
            <a:ext cx="10526485" cy="5363960"/>
          </a:xfrm>
          <a:prstGeom prst="rect">
            <a:avLst/>
          </a:prstGeom>
          <a:solidFill>
            <a:srgbClr val="003366">
              <a:alpha val="85098"/>
            </a:srgbClr>
          </a:solidFill>
          <a:ln w="762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DE065-A667-43D6-8928-2886950B794D}"/>
              </a:ext>
            </a:extLst>
          </p:cNvPr>
          <p:cNvSpPr txBox="1"/>
          <p:nvPr/>
        </p:nvSpPr>
        <p:spPr>
          <a:xfrm>
            <a:off x="1611084" y="1163355"/>
            <a:ext cx="8969829" cy="45312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spc="250" dirty="0">
                <a:solidFill>
                  <a:schemeClr val="bg1"/>
                </a:solidFill>
                <a:latin typeface="Lato" panose="020F0502020204030203" pitchFamily="34" charset="0"/>
              </a:rPr>
              <a:t>		 ANALYTICS SHOWCASE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>
              <a:spcBef>
                <a:spcPts val="1800"/>
              </a:spcBef>
            </a:pPr>
            <a:r>
              <a:rPr lang="en-US" sz="6400" dirty="0">
                <a:solidFill>
                  <a:schemeClr val="bg1"/>
                </a:solidFill>
                <a:latin typeface="Lato Black" panose="020F0A02020204030203" pitchFamily="34" charset="0"/>
              </a:rPr>
              <a:t>What makes a loyal customer?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pPr algn="ctr"/>
            <a:r>
              <a:rPr lang="en-US" spc="200" dirty="0">
                <a:solidFill>
                  <a:schemeClr val="bg1"/>
                </a:solidFill>
                <a:latin typeface="Lato" panose="020F0502020204030203" pitchFamily="34" charset="0"/>
              </a:rPr>
              <a:t>PRESENTED BY NATE SMITH &amp; KAITLYN COMMES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190590-2228-4B8D-A0D9-2A4D7758D6FD}"/>
              </a:ext>
            </a:extLst>
          </p:cNvPr>
          <p:cNvCxnSpPr>
            <a:cxnSpLocks/>
          </p:cNvCxnSpPr>
          <p:nvPr/>
        </p:nvCxnSpPr>
        <p:spPr>
          <a:xfrm>
            <a:off x="10794926" y="-468091"/>
            <a:ext cx="0" cy="7522029"/>
          </a:xfrm>
          <a:prstGeom prst="line">
            <a:avLst/>
          </a:prstGeom>
          <a:ln w="254000" cmpd="sng">
            <a:solidFill>
              <a:srgbClr val="FFD900"/>
            </a:solidFill>
            <a:prstDash val="sysDash"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017689-75F1-40EF-BC0F-74AAD5B8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9" y="-12258"/>
            <a:ext cx="4974770" cy="29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Dealership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10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5482543" y="1608648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8E361A0-3BF2-4D33-BA1E-FE8569413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367729"/>
              </p:ext>
            </p:extLst>
          </p:nvPr>
        </p:nvGraphicFramePr>
        <p:xfrm>
          <a:off x="5758734" y="1444299"/>
          <a:ext cx="2687540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4B1A6E0-EABD-4074-AF12-720A6409D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362708"/>
              </p:ext>
            </p:extLst>
          </p:nvPr>
        </p:nvGraphicFramePr>
        <p:xfrm>
          <a:off x="458825" y="1476556"/>
          <a:ext cx="4764648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47FA1810-8D63-4EEE-9707-7193815642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208301"/>
              </p:ext>
            </p:extLst>
          </p:nvPr>
        </p:nvGraphicFramePr>
        <p:xfrm>
          <a:off x="677894" y="3673006"/>
          <a:ext cx="4694203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F34288-390B-4C98-868C-D513432E6F09}"/>
              </a:ext>
            </a:extLst>
          </p:cNvPr>
          <p:cNvCxnSpPr>
            <a:cxnSpLocks/>
          </p:cNvCxnSpPr>
          <p:nvPr/>
        </p:nvCxnSpPr>
        <p:spPr>
          <a:xfrm>
            <a:off x="1228725" y="4545496"/>
            <a:ext cx="392430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82B6AB-8F20-4AA1-8ACB-0F10140157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05409"/>
              </p:ext>
            </p:extLst>
          </p:nvPr>
        </p:nvGraphicFramePr>
        <p:xfrm>
          <a:off x="8893914" y="1444298"/>
          <a:ext cx="2707420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998C86-0AA8-457A-8661-782637F75737}"/>
              </a:ext>
            </a:extLst>
          </p:cNvPr>
          <p:cNvCxnSpPr>
            <a:cxnSpLocks/>
          </p:cNvCxnSpPr>
          <p:nvPr/>
        </p:nvCxnSpPr>
        <p:spPr>
          <a:xfrm>
            <a:off x="8711518" y="1543231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84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11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459504"/>
            <a:ext cx="7624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Lato Black" panose="020F0A02020204030203" pitchFamily="34" charset="0"/>
              </a:rPr>
              <a:t>Statistical Processing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61746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Overview &amp; Preparation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4013CB-82BE-4E30-8B5C-DAF2BE08D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14266"/>
              </p:ext>
            </p:extLst>
          </p:nvPr>
        </p:nvGraphicFramePr>
        <p:xfrm>
          <a:off x="762000" y="1681163"/>
          <a:ext cx="5143500" cy="451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7214">
                  <a:extLst>
                    <a:ext uri="{9D8B030D-6E8A-4147-A177-3AD203B41FA5}">
                      <a16:colId xmlns:a16="http://schemas.microsoft.com/office/drawing/2014/main" val="272229208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73332749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Feature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Score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6715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distance_missing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11869.9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272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customer_distance_to_dealer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1093.4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580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customer_previous_purchase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698.3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42575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trade_in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365.5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0069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customer_income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349.2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30667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vehicle_warranty_used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133.0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14177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vehicle_financing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93.3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196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income_missing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82.1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7659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customer_gender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59.3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05061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purchase_price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3193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distance_binned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6495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purchase_make_cat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49027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purchase_vehicle_year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7070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make_popularity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4744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customer_age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82273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4A974C-00D0-4F93-AC37-CDF9A4C4F772}"/>
              </a:ext>
            </a:extLst>
          </p:cNvPr>
          <p:cNvSpPr txBox="1"/>
          <p:nvPr/>
        </p:nvSpPr>
        <p:spPr>
          <a:xfrm>
            <a:off x="5905499" y="1943100"/>
            <a:ext cx="5286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Bring up anomaly again</a:t>
            </a:r>
          </a:p>
          <a:p>
            <a:r>
              <a:rPr lang="en-US" dirty="0"/>
              <a:t>Again point to less than mile thing</a:t>
            </a:r>
          </a:p>
          <a:p>
            <a:r>
              <a:rPr lang="en-US" dirty="0"/>
              <a:t>We saw mean shift here</a:t>
            </a:r>
          </a:p>
          <a:p>
            <a:r>
              <a:rPr lang="en-US" dirty="0"/>
              <a:t>Saw mean shift</a:t>
            </a:r>
          </a:p>
          <a:p>
            <a:r>
              <a:rPr lang="en-US" dirty="0"/>
              <a:t>Saw upward trend</a:t>
            </a:r>
          </a:p>
          <a:p>
            <a:r>
              <a:rPr lang="en-US" dirty="0"/>
              <a:t>Saw mean shift</a:t>
            </a:r>
          </a:p>
          <a:p>
            <a:endParaRPr lang="en-US" dirty="0"/>
          </a:p>
          <a:p>
            <a:r>
              <a:rPr lang="en-US" dirty="0"/>
              <a:t>Explain why this is basically same as financing</a:t>
            </a:r>
          </a:p>
        </p:txBody>
      </p:sp>
    </p:spTree>
    <p:extLst>
      <p:ext uri="{BB962C8B-B14F-4D97-AF65-F5344CB8AC3E}">
        <p14:creationId xmlns:p14="http://schemas.microsoft.com/office/powerpoint/2010/main" val="29395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Overview &amp; Preparation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C50CEF-5137-4039-89C6-C8F270B2C26C}"/>
              </a:ext>
            </a:extLst>
          </p:cNvPr>
          <p:cNvSpPr txBox="1">
            <a:spLocks/>
          </p:cNvSpPr>
          <p:nvPr/>
        </p:nvSpPr>
        <p:spPr>
          <a:xfrm>
            <a:off x="540772" y="1535495"/>
            <a:ext cx="3438906" cy="4631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400" dirty="0"/>
              <a:t>Random Forest machine learning using all the features was leveraged</a:t>
            </a:r>
          </a:p>
          <a:p>
            <a:pPr marL="285750"/>
            <a:r>
              <a:rPr lang="en-US" sz="2400" dirty="0"/>
              <a:t>Branching algorithms can tell us feature importance's</a:t>
            </a:r>
          </a:p>
          <a:p>
            <a:pPr marL="285750"/>
            <a:r>
              <a:rPr lang="en-US" sz="2400" dirty="0"/>
              <a:t>Feature importance's tell which features were the most influential on predictions and can help narrow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40A86-CA5E-4957-9317-0EFDB31C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81" y="1393665"/>
            <a:ext cx="5638980" cy="50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22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129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Conclusions/Comparing Results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14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C9F3A8-0778-49CF-AD3B-3DE821D068B4}"/>
              </a:ext>
            </a:extLst>
          </p:cNvPr>
          <p:cNvSpPr txBox="1">
            <a:spLocks/>
          </p:cNvSpPr>
          <p:nvPr/>
        </p:nvSpPr>
        <p:spPr>
          <a:xfrm>
            <a:off x="371093" y="1516445"/>
            <a:ext cx="3438906" cy="4631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2400" dirty="0"/>
              <a:t>Explanation of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61BA8-EF85-45BE-BF32-12DAC371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779093"/>
            <a:ext cx="6921940" cy="340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15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459504"/>
            <a:ext cx="7624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Lato Black" panose="020F0A02020204030203" pitchFamily="34" charset="0"/>
              </a:rPr>
              <a:t>Further Analysis        &amp; Suggestions</a:t>
            </a:r>
          </a:p>
        </p:txBody>
      </p:sp>
    </p:spTree>
    <p:extLst>
      <p:ext uri="{BB962C8B-B14F-4D97-AF65-F5344CB8AC3E}">
        <p14:creationId xmlns:p14="http://schemas.microsoft.com/office/powerpoint/2010/main" val="370215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16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51EC28F-0BBA-4E36-BB0A-6E835EFBF6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384409"/>
              </p:ext>
            </p:extLst>
          </p:nvPr>
        </p:nvGraphicFramePr>
        <p:xfrm>
          <a:off x="449183" y="1298417"/>
          <a:ext cx="11171935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B288C-2C1B-45E1-B244-4AA2A00A673A}"/>
              </a:ext>
            </a:extLst>
          </p:cNvPr>
          <p:cNvCxnSpPr/>
          <p:nvPr/>
        </p:nvCxnSpPr>
        <p:spPr>
          <a:xfrm>
            <a:off x="1051560" y="3368040"/>
            <a:ext cx="1043940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A39449-5546-45F7-B806-234B377BFAA8}"/>
              </a:ext>
            </a:extLst>
          </p:cNvPr>
          <p:cNvSpPr txBox="1"/>
          <p:nvPr/>
        </p:nvSpPr>
        <p:spPr>
          <a:xfrm>
            <a:off x="9479589" y="3106430"/>
            <a:ext cx="207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  <a:latin typeface="Lato" panose="020F0502020204030203" pitchFamily="34" charset="0"/>
              </a:rPr>
              <a:t>Overall average loyalty rate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0B00CE-CDBE-4544-82A1-D23A42248CA6}"/>
              </a:ext>
            </a:extLst>
          </p:cNvPr>
          <p:cNvCxnSpPr>
            <a:cxnSpLocks/>
          </p:cNvCxnSpPr>
          <p:nvPr/>
        </p:nvCxnSpPr>
        <p:spPr>
          <a:xfrm>
            <a:off x="4381500" y="3533775"/>
            <a:ext cx="0" cy="714375"/>
          </a:xfrm>
          <a:prstGeom prst="line">
            <a:avLst/>
          </a:prstGeom>
          <a:ln w="19050">
            <a:solidFill>
              <a:srgbClr val="0559AD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(niche cars)</a:t>
            </a:r>
          </a:p>
        </p:txBody>
      </p:sp>
    </p:spTree>
    <p:extLst>
      <p:ext uri="{BB962C8B-B14F-4D97-AF65-F5344CB8AC3E}">
        <p14:creationId xmlns:p14="http://schemas.microsoft.com/office/powerpoint/2010/main" val="2298074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17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1248889" y="76201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3366"/>
                </a:solidFill>
                <a:latin typeface="Lato Black" panose="020F0A02020204030203" pitchFamily="34" charset="0"/>
              </a:rPr>
              <a:t>Car aficionados who purchase very niche makes &amp; models have higher rates of loyalty.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496845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ato Black" panose="020F0A02020204030203" pitchFamily="34" charset="0"/>
              </a:rPr>
              <a:t>Use targeted online marketing to advertise rare/high-end car availability at fair prices.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10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(later slide – age and purchase price)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18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7AE7F-5A3D-4C36-9BF9-1BAC64AD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597" y="1619249"/>
            <a:ext cx="5405601" cy="4715685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7106BCF-A601-4A52-A719-0BAB995D9C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253494"/>
              </p:ext>
            </p:extLst>
          </p:nvPr>
        </p:nvGraphicFramePr>
        <p:xfrm>
          <a:off x="6448425" y="923925"/>
          <a:ext cx="4763773" cy="1057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04AD8E8-7820-4116-819F-B0F9E9B0C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971"/>
          <a:stretch/>
        </p:blipFill>
        <p:spPr>
          <a:xfrm rot="16200000" flipH="1">
            <a:off x="3246569" y="3689626"/>
            <a:ext cx="4196051" cy="778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129722-B0A2-42E2-889A-C2339201861A}"/>
              </a:ext>
            </a:extLst>
          </p:cNvPr>
          <p:cNvSpPr/>
          <p:nvPr/>
        </p:nvSpPr>
        <p:spPr>
          <a:xfrm>
            <a:off x="6594873" y="1981054"/>
            <a:ext cx="1787128" cy="476395"/>
          </a:xfrm>
          <a:prstGeom prst="rect">
            <a:avLst/>
          </a:prstGeom>
          <a:noFill/>
          <a:ln w="28575">
            <a:solidFill>
              <a:srgbClr val="FFD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962D96-609C-49F1-9813-19DA0F6FFA71}"/>
              </a:ext>
            </a:extLst>
          </p:cNvPr>
          <p:cNvSpPr/>
          <p:nvPr/>
        </p:nvSpPr>
        <p:spPr>
          <a:xfrm>
            <a:off x="6594873" y="1981055"/>
            <a:ext cx="425052" cy="2000395"/>
          </a:xfrm>
          <a:prstGeom prst="rect">
            <a:avLst/>
          </a:prstGeom>
          <a:noFill/>
          <a:ln w="28575">
            <a:solidFill>
              <a:srgbClr val="FFD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95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(later slide – possible alternative to above slide, easier to look at but tells a little less)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19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AE2C49-D5F2-4BE8-ADD4-8D8649DD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3" y="2387128"/>
            <a:ext cx="8475689" cy="3375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89C81E-053B-498F-8E61-8520268AE959}"/>
              </a:ext>
            </a:extLst>
          </p:cNvPr>
          <p:cNvSpPr/>
          <p:nvPr/>
        </p:nvSpPr>
        <p:spPr>
          <a:xfrm>
            <a:off x="1933575" y="3181350"/>
            <a:ext cx="685800" cy="2438401"/>
          </a:xfrm>
          <a:prstGeom prst="rect">
            <a:avLst/>
          </a:prstGeom>
          <a:noFill/>
          <a:ln w="28575">
            <a:solidFill>
              <a:srgbClr val="FFD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AB4AA-C6A7-4201-9433-204C496BD073}"/>
              </a:ext>
            </a:extLst>
          </p:cNvPr>
          <p:cNvSpPr/>
          <p:nvPr/>
        </p:nvSpPr>
        <p:spPr>
          <a:xfrm>
            <a:off x="1933575" y="3181350"/>
            <a:ext cx="2743199" cy="600075"/>
          </a:xfrm>
          <a:prstGeom prst="rect">
            <a:avLst/>
          </a:prstGeom>
          <a:noFill/>
          <a:ln w="28575">
            <a:solidFill>
              <a:srgbClr val="FFD9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129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574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45889" y="1958627"/>
            <a:ext cx="12446492" cy="4259256"/>
          </a:xfrm>
          <a:prstGeom prst="rect">
            <a:avLst/>
          </a:prstGeom>
          <a:solidFill>
            <a:srgbClr val="FFD900">
              <a:alpha val="87843"/>
            </a:srgbClr>
          </a:solidFill>
          <a:ln w="76200">
            <a:solidFill>
              <a:srgbClr val="F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3A723F09-AE6D-4832-85D8-ADC6036548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21940" y="4112786"/>
            <a:ext cx="11408238" cy="31798"/>
          </a:xfrm>
          <a:prstGeom prst="line">
            <a:avLst/>
          </a:prstGeom>
          <a:noFill/>
          <a:ln w="152400" cap="rnd">
            <a:solidFill>
              <a:srgbClr val="003366">
                <a:alpha val="96863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B987D-B31F-4B7E-A89B-C2EEB3AAD0F3}"/>
              </a:ext>
            </a:extLst>
          </p:cNvPr>
          <p:cNvSpPr txBox="1"/>
          <p:nvPr/>
        </p:nvSpPr>
        <p:spPr>
          <a:xfrm>
            <a:off x="1233819" y="2464735"/>
            <a:ext cx="24713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Initial Look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B206AF-9AE6-41A9-B3C8-5F2B71D229AF}"/>
              </a:ext>
            </a:extLst>
          </p:cNvPr>
          <p:cNvSpPr txBox="1"/>
          <p:nvPr/>
        </p:nvSpPr>
        <p:spPr>
          <a:xfrm>
            <a:off x="2960921" y="5329339"/>
            <a:ext cx="34509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Machine Learning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82425A-2E31-4E8F-832F-736EB9C89599}"/>
              </a:ext>
            </a:extLst>
          </p:cNvPr>
          <p:cNvSpPr txBox="1"/>
          <p:nvPr/>
        </p:nvSpPr>
        <p:spPr>
          <a:xfrm>
            <a:off x="5241253" y="2459603"/>
            <a:ext cx="33050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Further Analysis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C43023-B846-4977-AEDB-6F3834A16D58}"/>
              </a:ext>
            </a:extLst>
          </p:cNvPr>
          <p:cNvGrpSpPr/>
          <p:nvPr/>
        </p:nvGrpSpPr>
        <p:grpSpPr>
          <a:xfrm>
            <a:off x="2325624" y="2966230"/>
            <a:ext cx="305460" cy="311835"/>
            <a:chOff x="3639524" y="2953467"/>
            <a:chExt cx="305460" cy="311835"/>
          </a:xfrm>
        </p:grpSpPr>
        <p:sp>
          <p:nvSpPr>
            <p:cNvPr id="50" name="Little circle">
              <a:extLst>
                <a:ext uri="{FF2B5EF4-FFF2-40B4-BE49-F238E27FC236}">
                  <a16:creationId xmlns:a16="http://schemas.microsoft.com/office/drawing/2014/main" id="{32B3453C-75A0-4B7F-B787-DF2FDC36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37" name="Big letter">
              <a:extLst>
                <a:ext uri="{FF2B5EF4-FFF2-40B4-BE49-F238E27FC236}">
                  <a16:creationId xmlns:a16="http://schemas.microsoft.com/office/drawing/2014/main" id="{4FFDDF07-A204-44A6-B2BF-1D3C7CD21343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1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52" name="Line">
            <a:extLst>
              <a:ext uri="{FF2B5EF4-FFF2-40B4-BE49-F238E27FC236}">
                <a16:creationId xmlns:a16="http://schemas.microsoft.com/office/drawing/2014/main" id="{1F756F11-BDA7-40F4-99BD-3A822BD48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0098" y="3591425"/>
            <a:ext cx="526200" cy="524693"/>
          </a:xfrm>
          <a:prstGeom prst="line">
            <a:avLst/>
          </a:prstGeom>
          <a:noFill/>
          <a:ln w="152400" cap="rnd">
            <a:solidFill>
              <a:srgbClr val="0033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B240449B-ABAD-405B-96E8-C75B482C71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0098" y="4113504"/>
            <a:ext cx="526200" cy="545085"/>
          </a:xfrm>
          <a:prstGeom prst="line">
            <a:avLst/>
          </a:prstGeom>
          <a:noFill/>
          <a:ln w="152400" cap="rnd">
            <a:solidFill>
              <a:srgbClr val="0033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48" name="Color circle">
            <a:extLst>
              <a:ext uri="{FF2B5EF4-FFF2-40B4-BE49-F238E27FC236}">
                <a16:creationId xmlns:a16="http://schemas.microsoft.com/office/drawing/2014/main" id="{1E0017F1-12BE-41C1-A25B-24686A1D5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027" y="3419896"/>
            <a:ext cx="1415778" cy="1409293"/>
          </a:xfrm>
          <a:prstGeom prst="ellipse">
            <a:avLst/>
          </a:prstGeom>
          <a:solidFill>
            <a:srgbClr val="003366">
              <a:alpha val="8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51" name="White circle">
            <a:extLst>
              <a:ext uri="{FF2B5EF4-FFF2-40B4-BE49-F238E27FC236}">
                <a16:creationId xmlns:a16="http://schemas.microsoft.com/office/drawing/2014/main" id="{CC624FE5-A76F-4466-88B7-73E45FD1D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46301" y="3591424"/>
            <a:ext cx="1068165" cy="1067164"/>
          </a:xfrm>
          <a:prstGeom prst="ellipse">
            <a:avLst/>
          </a:prstGeom>
          <a:gradFill flip="none" rotWithShape="1">
            <a:gsLst>
              <a:gs pos="20000">
                <a:srgbClr val="FFFFFF"/>
              </a:gs>
              <a:gs pos="100000">
                <a:srgbClr val="EAEAEA"/>
              </a:gs>
            </a:gsLst>
            <a:lin ang="2700000" scaled="1"/>
            <a:tileRect/>
          </a:gradFill>
          <a:ln>
            <a:noFill/>
          </a:ln>
          <a:effectLst>
            <a:outerShdw blurRad="114300" dist="50800" dir="2700000" sx="98000" sy="98000" algn="tl" rotWithShape="0">
              <a:prstClr val="black">
                <a:alpha val="6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71248096-9A03-41C2-B044-697CEE0DE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88" y="3846966"/>
            <a:ext cx="554931" cy="554931"/>
          </a:xfrm>
          <a:prstGeom prst="rect">
            <a:avLst/>
          </a:prstGeom>
        </p:spPr>
      </p:pic>
      <p:sp>
        <p:nvSpPr>
          <p:cNvPr id="44" name="Color circle">
            <a:extLst>
              <a:ext uri="{FF2B5EF4-FFF2-40B4-BE49-F238E27FC236}">
                <a16:creationId xmlns:a16="http://schemas.microsoft.com/office/drawing/2014/main" id="{B602ACBF-3E4D-4A02-99C8-614521A95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516" y="3419896"/>
            <a:ext cx="1415778" cy="1409294"/>
          </a:xfrm>
          <a:prstGeom prst="ellipse">
            <a:avLst/>
          </a:prstGeom>
          <a:solidFill>
            <a:srgbClr val="003366">
              <a:alpha val="8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47" name="White circle">
            <a:extLst>
              <a:ext uri="{FF2B5EF4-FFF2-40B4-BE49-F238E27FC236}">
                <a16:creationId xmlns:a16="http://schemas.microsoft.com/office/drawing/2014/main" id="{57549EBD-2541-4C21-BB05-8F19922CEB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3790" y="3591425"/>
            <a:ext cx="1068165" cy="1067164"/>
          </a:xfrm>
          <a:prstGeom prst="ellipse">
            <a:avLst/>
          </a:prstGeom>
          <a:gradFill flip="none" rotWithShape="1">
            <a:gsLst>
              <a:gs pos="20000">
                <a:srgbClr val="FFFFFF"/>
              </a:gs>
              <a:gs pos="100000">
                <a:srgbClr val="EAEAEA"/>
              </a:gs>
            </a:gsLst>
            <a:lin ang="2700000" scaled="1"/>
            <a:tileRect/>
          </a:gradFill>
          <a:ln>
            <a:noFill/>
          </a:ln>
          <a:effectLst>
            <a:outerShdw blurRad="114300" dist="50800" dir="2700000" sx="98000" sy="98000" algn="tl" rotWithShape="0">
              <a:prstClr val="black">
                <a:alpha val="6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956650-1C06-41A6-9307-75E4DF568C49}"/>
              </a:ext>
            </a:extLst>
          </p:cNvPr>
          <p:cNvGrpSpPr/>
          <p:nvPr/>
        </p:nvGrpSpPr>
        <p:grpSpPr>
          <a:xfrm>
            <a:off x="6189820" y="3419896"/>
            <a:ext cx="1415778" cy="1409293"/>
            <a:chOff x="7541664" y="3341334"/>
            <a:chExt cx="1415778" cy="1409293"/>
          </a:xfrm>
        </p:grpSpPr>
        <p:sp>
          <p:nvSpPr>
            <p:cNvPr id="40" name="Color circle">
              <a:extLst>
                <a:ext uri="{FF2B5EF4-FFF2-40B4-BE49-F238E27FC236}">
                  <a16:creationId xmlns:a16="http://schemas.microsoft.com/office/drawing/2014/main" id="{C6D23266-03BF-4FD0-B6F1-C32709C1B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1664" y="3341334"/>
              <a:ext cx="1415778" cy="1409293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43" name="White circle">
              <a:extLst>
                <a:ext uri="{FF2B5EF4-FFF2-40B4-BE49-F238E27FC236}">
                  <a16:creationId xmlns:a16="http://schemas.microsoft.com/office/drawing/2014/main" id="{8405AF38-CF37-43FE-A2C7-F525180287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14003" y="3512862"/>
              <a:ext cx="1068165" cy="106716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C7D9182E-1B18-4050-83B6-3417C68B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275" y="3845579"/>
              <a:ext cx="434731" cy="434731"/>
            </a:xfrm>
            <a:prstGeom prst="rect">
              <a:avLst/>
            </a:prstGeom>
            <a:noFill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B0A19C-62A3-45FC-B6C0-F09403EEA28B}"/>
              </a:ext>
            </a:extLst>
          </p:cNvPr>
          <p:cNvGrpSpPr/>
          <p:nvPr/>
        </p:nvGrpSpPr>
        <p:grpSpPr>
          <a:xfrm>
            <a:off x="4533675" y="4963495"/>
            <a:ext cx="305460" cy="311835"/>
            <a:chOff x="3639524" y="2953467"/>
            <a:chExt cx="305460" cy="311835"/>
          </a:xfrm>
        </p:grpSpPr>
        <p:sp>
          <p:nvSpPr>
            <p:cNvPr id="31" name="Little circle">
              <a:extLst>
                <a:ext uri="{FF2B5EF4-FFF2-40B4-BE49-F238E27FC236}">
                  <a16:creationId xmlns:a16="http://schemas.microsoft.com/office/drawing/2014/main" id="{E9D40CBE-CA97-4792-9375-A5E64088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32" name="Big letter">
              <a:extLst>
                <a:ext uri="{FF2B5EF4-FFF2-40B4-BE49-F238E27FC236}">
                  <a16:creationId xmlns:a16="http://schemas.microsoft.com/office/drawing/2014/main" id="{203A641D-4123-4EB2-9570-420F6DFA3418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2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5FC7EB-EB0A-4665-969A-1504B1FEAE58}"/>
              </a:ext>
            </a:extLst>
          </p:cNvPr>
          <p:cNvGrpSpPr/>
          <p:nvPr/>
        </p:nvGrpSpPr>
        <p:grpSpPr>
          <a:xfrm>
            <a:off x="6750474" y="2966230"/>
            <a:ext cx="305460" cy="311835"/>
            <a:chOff x="3639524" y="2953467"/>
            <a:chExt cx="305460" cy="311835"/>
          </a:xfrm>
        </p:grpSpPr>
        <p:sp>
          <p:nvSpPr>
            <p:cNvPr id="45" name="Little circle">
              <a:extLst>
                <a:ext uri="{FF2B5EF4-FFF2-40B4-BE49-F238E27FC236}">
                  <a16:creationId xmlns:a16="http://schemas.microsoft.com/office/drawing/2014/main" id="{EF1A480B-CB9A-4E6D-A04E-B8A4BBD2F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49" name="Big letter">
              <a:extLst>
                <a:ext uri="{FF2B5EF4-FFF2-40B4-BE49-F238E27FC236}">
                  <a16:creationId xmlns:a16="http://schemas.microsoft.com/office/drawing/2014/main" id="{493F327C-2A50-4F5F-9FB7-BBEBE6ED3452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3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608CBB6-1205-449D-B99F-3CFB9133C4A6}"/>
              </a:ext>
            </a:extLst>
          </p:cNvPr>
          <p:cNvSpPr txBox="1"/>
          <p:nvPr/>
        </p:nvSpPr>
        <p:spPr>
          <a:xfrm>
            <a:off x="7389349" y="5335640"/>
            <a:ext cx="34509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Suggestions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D85307-71B7-4171-83B6-F833E86985EA}"/>
              </a:ext>
            </a:extLst>
          </p:cNvPr>
          <p:cNvGrpSpPr/>
          <p:nvPr/>
        </p:nvGrpSpPr>
        <p:grpSpPr>
          <a:xfrm>
            <a:off x="8401124" y="3419896"/>
            <a:ext cx="1415778" cy="1409294"/>
            <a:chOff x="5313295" y="3341334"/>
            <a:chExt cx="1415778" cy="1409294"/>
          </a:xfrm>
        </p:grpSpPr>
        <p:sp>
          <p:nvSpPr>
            <p:cNvPr id="59" name="Color circle">
              <a:extLst>
                <a:ext uri="{FF2B5EF4-FFF2-40B4-BE49-F238E27FC236}">
                  <a16:creationId xmlns:a16="http://schemas.microsoft.com/office/drawing/2014/main" id="{59E5DD04-F4E1-4410-BF6B-C819C387D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95" y="3341334"/>
              <a:ext cx="1415778" cy="1409294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60" name="White circle">
              <a:extLst>
                <a:ext uri="{FF2B5EF4-FFF2-40B4-BE49-F238E27FC236}">
                  <a16:creationId xmlns:a16="http://schemas.microsoft.com/office/drawing/2014/main" id="{7C196048-F6E4-4CCC-B391-EE7D444F93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88569" y="3512863"/>
              <a:ext cx="1068165" cy="106716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0A1C92-D262-4235-96DC-7EBA38D05496}"/>
              </a:ext>
            </a:extLst>
          </p:cNvPr>
          <p:cNvGrpSpPr/>
          <p:nvPr/>
        </p:nvGrpSpPr>
        <p:grpSpPr>
          <a:xfrm>
            <a:off x="8964300" y="4963495"/>
            <a:ext cx="305460" cy="311835"/>
            <a:chOff x="3639524" y="2953467"/>
            <a:chExt cx="305460" cy="311835"/>
          </a:xfrm>
        </p:grpSpPr>
        <p:sp>
          <p:nvSpPr>
            <p:cNvPr id="63" name="Little circle">
              <a:extLst>
                <a:ext uri="{FF2B5EF4-FFF2-40B4-BE49-F238E27FC236}">
                  <a16:creationId xmlns:a16="http://schemas.microsoft.com/office/drawing/2014/main" id="{7DF928C7-46B3-4951-AD49-FF36EA082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64" name="Big letter">
              <a:extLst>
                <a:ext uri="{FF2B5EF4-FFF2-40B4-BE49-F238E27FC236}">
                  <a16:creationId xmlns:a16="http://schemas.microsoft.com/office/drawing/2014/main" id="{206874CF-D34E-47ED-8332-F5B10ACCA049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4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B7AD6469-857B-46D5-B448-D16EA11182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6" y="3872074"/>
            <a:ext cx="520587" cy="520587"/>
          </a:xfrm>
          <a:prstGeom prst="rect">
            <a:avLst/>
          </a:prstGeom>
        </p:spPr>
      </p:pic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0F575-0324-46E1-8293-7274A516953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31" y="3824904"/>
            <a:ext cx="594235" cy="5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6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20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1248889" y="76201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3366"/>
                </a:solidFill>
                <a:latin typeface="Lato Black" panose="020F0A02020204030203" pitchFamily="34" charset="0"/>
              </a:rPr>
              <a:t>Insight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496845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Lato Black" panose="020F0A02020204030203" pitchFamily="34" charset="0"/>
              </a:rPr>
              <a:t>Suggestion 2</a:t>
            </a:r>
            <a:endParaRPr lang="en-US" sz="36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0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A146BE-A845-41C6-8DD2-CF2E29476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7" t="12592"/>
          <a:stretch/>
        </p:blipFill>
        <p:spPr>
          <a:xfrm flipH="1">
            <a:off x="6705601" y="0"/>
            <a:ext cx="5486399" cy="68763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1C4780-EB16-43CD-9DF9-9959127AA4E4}"/>
              </a:ext>
            </a:extLst>
          </p:cNvPr>
          <p:cNvSpPr/>
          <p:nvPr/>
        </p:nvSpPr>
        <p:spPr>
          <a:xfrm>
            <a:off x="6705600" y="646"/>
            <a:ext cx="5486400" cy="6858000"/>
          </a:xfrm>
          <a:prstGeom prst="rect">
            <a:avLst/>
          </a:prstGeom>
          <a:solidFill>
            <a:srgbClr val="003366">
              <a:alpha val="89804"/>
            </a:srgbClr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5293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Initial Look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8D53F-340F-4445-B931-372BED7B4D1F}"/>
              </a:ext>
            </a:extLst>
          </p:cNvPr>
          <p:cNvSpPr txBox="1"/>
          <p:nvPr/>
        </p:nvSpPr>
        <p:spPr>
          <a:xfrm>
            <a:off x="7648767" y="638522"/>
            <a:ext cx="3600066" cy="55809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Lato Bold" panose="020F0802020204030203" pitchFamily="34" charset="0"/>
              </a:rPr>
              <a:t>361,559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total rows of data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Lato Bold" panose="020F0802020204030203" pitchFamily="34" charset="0"/>
              </a:rPr>
              <a:t>34%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of buyers have subsequent purchases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B3CC0C-F727-44BE-9729-6AE503DA2203}"/>
              </a:ext>
            </a:extLst>
          </p:cNvPr>
          <p:cNvSpPr txBox="1"/>
          <p:nvPr/>
        </p:nvSpPr>
        <p:spPr>
          <a:xfrm>
            <a:off x="923808" y="1315316"/>
            <a:ext cx="5057892" cy="483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500" dirty="0">
                <a:solidFill>
                  <a:srgbClr val="0559AD"/>
                </a:solidFill>
                <a:latin typeface="Lato Bold" panose="020F0802020204030203" pitchFamily="34" charset="0"/>
              </a:rPr>
              <a:t>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Post Satisfaction Survey (360,340)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Feature dropped from all records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Income (49,091)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Missing fields filled with median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Gender (35,758)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Distribution of non-nulls used to fill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Distance to Dealer (6,162)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Distribution of non-nulls used to fill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i="1" dirty="0">
                <a:latin typeface="Lato Light" panose="020F0302020204030203" pitchFamily="34" charset="0"/>
              </a:rPr>
              <a:t>All records with this field missing had exactly one subsequent purchase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Age (1,154)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Missing fields filled with median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Purchase Price (3)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Records with missing field dropped</a:t>
            </a:r>
          </a:p>
        </p:txBody>
      </p:sp>
    </p:spTree>
    <p:extLst>
      <p:ext uri="{BB962C8B-B14F-4D97-AF65-F5344CB8AC3E}">
        <p14:creationId xmlns:p14="http://schemas.microsoft.com/office/powerpoint/2010/main" val="398638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3" y="0"/>
            <a:ext cx="12192000" cy="6858000"/>
          </a:xfrm>
          <a:prstGeom prst="rect">
            <a:avLst/>
          </a:prstGeom>
          <a:solidFill>
            <a:srgbClr val="FFD900"/>
          </a:solidFill>
          <a:ln w="76200">
            <a:solidFill>
              <a:srgbClr val="F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4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890847-22C7-4FC1-BE22-5E2EB4F5F9C8}"/>
              </a:ext>
            </a:extLst>
          </p:cNvPr>
          <p:cNvGrpSpPr/>
          <p:nvPr/>
        </p:nvGrpSpPr>
        <p:grpSpPr>
          <a:xfrm>
            <a:off x="2145505" y="2367171"/>
            <a:ext cx="8224840" cy="2123658"/>
            <a:chOff x="2603372" y="2367171"/>
            <a:chExt cx="8224840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AC8E87-D975-4182-8741-C96B1302FB99}"/>
                </a:ext>
              </a:extLst>
            </p:cNvPr>
            <p:cNvSpPr txBox="1"/>
            <p:nvPr/>
          </p:nvSpPr>
          <p:spPr>
            <a:xfrm>
              <a:off x="4970337" y="2367171"/>
              <a:ext cx="585787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003366"/>
                  </a:solidFill>
                  <a:latin typeface="Lato Black" panose="020F0A02020204030203" pitchFamily="34" charset="0"/>
                </a:rPr>
                <a:t>Any customer with non-zero subsequent purchases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1444E3-9BBD-4A4A-BA45-2F68AA11FED7}"/>
                </a:ext>
              </a:extLst>
            </p:cNvPr>
            <p:cNvSpPr/>
            <p:nvPr/>
          </p:nvSpPr>
          <p:spPr>
            <a:xfrm>
              <a:off x="2603372" y="2386221"/>
              <a:ext cx="24545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003366"/>
                  </a:solidFill>
                  <a:latin typeface="Lato Black" panose="020F0A02020204030203" pitchFamily="34" charset="0"/>
                </a:rPr>
                <a:t>Loyal   = 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8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5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875002"/>
            <a:ext cx="7624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Lato Black" panose="020F0A02020204030203" pitchFamily="34" charset="0"/>
              </a:rPr>
              <a:t>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0091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4355D7-1F20-4FD6-BFB7-69A7E0CB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E9D7CF-DDC1-4252-9260-BFA317FA12FE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6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C392E84-9EDB-4AEE-AAE1-75B4B8FDF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590910"/>
              </p:ext>
            </p:extLst>
          </p:nvPr>
        </p:nvGraphicFramePr>
        <p:xfrm>
          <a:off x="449183" y="1298417"/>
          <a:ext cx="4153111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DB8D56-E467-40E7-A146-13E00373FE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679666"/>
              </p:ext>
            </p:extLst>
          </p:nvPr>
        </p:nvGraphicFramePr>
        <p:xfrm>
          <a:off x="4841160" y="1451625"/>
          <a:ext cx="6775484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93FB18-34C1-4336-A5BD-05A1FD184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5027049"/>
              </p:ext>
            </p:extLst>
          </p:nvPr>
        </p:nvGraphicFramePr>
        <p:xfrm>
          <a:off x="5010150" y="3648075"/>
          <a:ext cx="67246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970D01-6739-4651-BE32-A355F8AB671F}"/>
              </a:ext>
            </a:extLst>
          </p:cNvPr>
          <p:cNvCxnSpPr>
            <a:cxnSpLocks/>
          </p:cNvCxnSpPr>
          <p:nvPr/>
        </p:nvCxnSpPr>
        <p:spPr>
          <a:xfrm>
            <a:off x="5581650" y="4558665"/>
            <a:ext cx="58864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06BB4B-6657-4B50-A30B-008C40A77F0A}"/>
              </a:ext>
            </a:extLst>
          </p:cNvPr>
          <p:cNvCxnSpPr>
            <a:cxnSpLocks/>
          </p:cNvCxnSpPr>
          <p:nvPr/>
        </p:nvCxnSpPr>
        <p:spPr>
          <a:xfrm>
            <a:off x="4787218" y="1567815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317208-F72E-4640-8187-13BCDE3E50E0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Customer Data</a:t>
            </a:r>
          </a:p>
        </p:txBody>
      </p:sp>
    </p:spTree>
    <p:extLst>
      <p:ext uri="{BB962C8B-B14F-4D97-AF65-F5344CB8AC3E}">
        <p14:creationId xmlns:p14="http://schemas.microsoft.com/office/powerpoint/2010/main" val="240276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Customer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7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7273243" y="1466202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8E361A0-3BF2-4D33-BA1E-FE8569413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530346"/>
              </p:ext>
            </p:extLst>
          </p:nvPr>
        </p:nvGraphicFramePr>
        <p:xfrm>
          <a:off x="7468007" y="1276941"/>
          <a:ext cx="4153111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4B1A6E0-EABD-4074-AF12-720A6409D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269098"/>
              </p:ext>
            </p:extLst>
          </p:nvPr>
        </p:nvGraphicFramePr>
        <p:xfrm>
          <a:off x="458824" y="1476556"/>
          <a:ext cx="6554862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47FA1810-8D63-4EEE-9707-7193815642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832933"/>
              </p:ext>
            </p:extLst>
          </p:nvPr>
        </p:nvGraphicFramePr>
        <p:xfrm>
          <a:off x="677894" y="3673006"/>
          <a:ext cx="64579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F34288-390B-4C98-868C-D513432E6F09}"/>
              </a:ext>
            </a:extLst>
          </p:cNvPr>
          <p:cNvCxnSpPr>
            <a:cxnSpLocks/>
          </p:cNvCxnSpPr>
          <p:nvPr/>
        </p:nvCxnSpPr>
        <p:spPr>
          <a:xfrm>
            <a:off x="1228725" y="4545496"/>
            <a:ext cx="56578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62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Vehicle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8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1D262D-BF2D-487C-AE17-ED4B2342E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0589090"/>
              </p:ext>
            </p:extLst>
          </p:nvPr>
        </p:nvGraphicFramePr>
        <p:xfrm>
          <a:off x="502455" y="1451626"/>
          <a:ext cx="4046638" cy="495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72FAC1-FCBE-494F-97C1-839133E2C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762628"/>
              </p:ext>
            </p:extLst>
          </p:nvPr>
        </p:nvGraphicFramePr>
        <p:xfrm>
          <a:off x="4841160" y="1451625"/>
          <a:ext cx="6729887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4D0B386-5896-4F0C-A4A6-69359288A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851891"/>
              </p:ext>
            </p:extLst>
          </p:nvPr>
        </p:nvGraphicFramePr>
        <p:xfrm>
          <a:off x="5010150" y="3648075"/>
          <a:ext cx="6679395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8966C-27CA-434D-8733-FCC9020A720B}"/>
              </a:ext>
            </a:extLst>
          </p:cNvPr>
          <p:cNvCxnSpPr>
            <a:cxnSpLocks/>
          </p:cNvCxnSpPr>
          <p:nvPr/>
        </p:nvCxnSpPr>
        <p:spPr>
          <a:xfrm>
            <a:off x="5581650" y="4511040"/>
            <a:ext cx="5857875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4730068" y="1567815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87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Vehicle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9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1D262D-BF2D-487C-AE17-ED4B2342E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951766"/>
              </p:ext>
            </p:extLst>
          </p:nvPr>
        </p:nvGraphicFramePr>
        <p:xfrm>
          <a:off x="7688162" y="1476556"/>
          <a:ext cx="4046638" cy="489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72FAC1-FCBE-494F-97C1-839133E2C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3087780"/>
              </p:ext>
            </p:extLst>
          </p:nvPr>
        </p:nvGraphicFramePr>
        <p:xfrm>
          <a:off x="458824" y="1476556"/>
          <a:ext cx="6825564" cy="226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4D0B386-5896-4F0C-A4A6-69359288A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721349"/>
              </p:ext>
            </p:extLst>
          </p:nvPr>
        </p:nvGraphicFramePr>
        <p:xfrm>
          <a:off x="677894" y="3673006"/>
          <a:ext cx="67246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8966C-27CA-434D-8733-FCC9020A720B}"/>
              </a:ext>
            </a:extLst>
          </p:cNvPr>
          <p:cNvCxnSpPr>
            <a:cxnSpLocks/>
          </p:cNvCxnSpPr>
          <p:nvPr/>
        </p:nvCxnSpPr>
        <p:spPr>
          <a:xfrm>
            <a:off x="1249394" y="4535971"/>
            <a:ext cx="58864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7492318" y="1718976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12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512</Words>
  <Application>Microsoft Office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Lato Bold</vt:lpstr>
      <vt:lpstr>Montserrat Bold</vt:lpstr>
      <vt:lpstr>Lato Black</vt:lpstr>
      <vt:lpstr>Calibri Light</vt:lpstr>
      <vt:lpstr>Calibri</vt:lpstr>
      <vt:lpstr>Roboto Condensed</vt:lpstr>
      <vt:lpstr>Arial</vt:lpstr>
      <vt:lpstr>Lato</vt:lpstr>
      <vt:lpstr>Montserrat</vt:lpstr>
      <vt:lpstr>Lato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Kaitlyn Commes</dc:creator>
  <cp:lastModifiedBy>Kaitlyn Commes</cp:lastModifiedBy>
  <cp:revision>8</cp:revision>
  <dcterms:created xsi:type="dcterms:W3CDTF">2020-02-12T17:21:29Z</dcterms:created>
  <dcterms:modified xsi:type="dcterms:W3CDTF">2020-02-13T09:58:14Z</dcterms:modified>
</cp:coreProperties>
</file>